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7"/>
  </p:notesMasterIdLst>
  <p:sldIdLst>
    <p:sldId id="259" r:id="rId5"/>
    <p:sldId id="4499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3B5E56-6A2B-4E56-B268-59C8248CF873}" v="4" dt="2025-12-23T14:55:23.5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>
        <p:scale>
          <a:sx n="87" d="100"/>
          <a:sy n="87" d="100"/>
        </p:scale>
        <p:origin x="499" y="-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64E92B-CC63-0D41-9321-7D011C6CFF4D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8F9611-F6B4-1747-8561-4B8F6DDDB9A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3175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1E5AD8-9051-3E67-8768-D97B77B75B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F0E05C09-F30A-E29B-3F3A-EB33D7413B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D485948-7FB3-7E54-83BA-ABA514D305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92A136A-F702-2C49-B55B-786E5398DF6B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8EE8B21-D180-076A-C8A0-4BB7202B7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6A54E58-D26D-1982-D7DF-94FE8B5CF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251A3-2D89-ED43-B9E1-B18277499EC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842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er Journey start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1">
            <a:extLst>
              <a:ext uri="{FF2B5EF4-FFF2-40B4-BE49-F238E27FC236}">
                <a16:creationId xmlns:a16="http://schemas.microsoft.com/office/drawing/2014/main" id="{7CCFEC47-9FCA-3D2C-C675-E963FB2E6BAF}"/>
              </a:ext>
            </a:extLst>
          </p:cNvPr>
          <p:cNvSpPr>
            <a:spLocks noGrp="1"/>
          </p:cNvSpPr>
          <p:nvPr userDrawn="1"/>
        </p:nvSpPr>
        <p:spPr>
          <a:xfrm>
            <a:off x="1520825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chemeClr val="tx1"/>
                </a:solidFill>
                <a:latin typeface="Montserrat" pitchFamily="2" charset="77"/>
                <a:ea typeface="+mj-ea"/>
                <a:cs typeface="+mj-cs"/>
              </a:defRPr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4" name="Ondertitel 2">
            <a:extLst>
              <a:ext uri="{FF2B5EF4-FFF2-40B4-BE49-F238E27FC236}">
                <a16:creationId xmlns:a16="http://schemas.microsoft.com/office/drawing/2014/main" id="{CD74D557-C14C-3BF2-AF5A-7853B70A8483}"/>
              </a:ext>
            </a:extLst>
          </p:cNvPr>
          <p:cNvSpPr>
            <a:spLocks noGrp="1"/>
          </p:cNvSpPr>
          <p:nvPr userDrawn="1"/>
        </p:nvSpPr>
        <p:spPr>
          <a:xfrm>
            <a:off x="1520825" y="3602038"/>
            <a:ext cx="9144000" cy="1655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Montserrat" pitchFamily="2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6208A613-B8C1-E556-F24E-88FDD839B1E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95" b="21414"/>
          <a:stretch/>
        </p:blipFill>
        <p:spPr>
          <a:xfrm>
            <a:off x="-3175" y="0"/>
            <a:ext cx="12198350" cy="6644662"/>
          </a:xfrm>
          <a:prstGeom prst="rect">
            <a:avLst/>
          </a:prstGeom>
        </p:spPr>
      </p:pic>
      <p:sp>
        <p:nvSpPr>
          <p:cNvPr id="6" name="Google Shape;535;p45">
            <a:extLst>
              <a:ext uri="{FF2B5EF4-FFF2-40B4-BE49-F238E27FC236}">
                <a16:creationId xmlns:a16="http://schemas.microsoft.com/office/drawing/2014/main" id="{19F84B0D-B7B9-EE22-AD57-59C7E6710F83}"/>
              </a:ext>
            </a:extLst>
          </p:cNvPr>
          <p:cNvSpPr/>
          <p:nvPr userDrawn="1"/>
        </p:nvSpPr>
        <p:spPr>
          <a:xfrm>
            <a:off x="-3175" y="2710"/>
            <a:ext cx="12198350" cy="6474290"/>
          </a:xfrm>
          <a:prstGeom prst="rect">
            <a:avLst/>
          </a:prstGeom>
          <a:solidFill>
            <a:srgbClr val="7F7F7F">
              <a:alpha val="2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>
              <a:defRPr lang="nl-N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SzPts val="1400"/>
            </a:pPr>
            <a:endParaRPr dirty="0">
              <a:solidFill>
                <a:srgbClr val="FFFFFF"/>
              </a:solidFill>
            </a:endParaRPr>
          </a:p>
        </p:txBody>
      </p:sp>
      <p:grpSp>
        <p:nvGrpSpPr>
          <p:cNvPr id="7" name="Google Shape;539;p45">
            <a:extLst>
              <a:ext uri="{FF2B5EF4-FFF2-40B4-BE49-F238E27FC236}">
                <a16:creationId xmlns:a16="http://schemas.microsoft.com/office/drawing/2014/main" id="{76D6432E-3F4F-3013-3D00-0010B4E5F9AC}"/>
              </a:ext>
            </a:extLst>
          </p:cNvPr>
          <p:cNvGrpSpPr/>
          <p:nvPr userDrawn="1"/>
        </p:nvGrpSpPr>
        <p:grpSpPr>
          <a:xfrm>
            <a:off x="983653" y="788067"/>
            <a:ext cx="10159298" cy="4330359"/>
            <a:chOff x="986828" y="788066"/>
            <a:chExt cx="10159298" cy="4330359"/>
          </a:xfrm>
        </p:grpSpPr>
        <p:pic>
          <p:nvPicPr>
            <p:cNvPr id="12" name="Google Shape;541;p45">
              <a:extLst>
                <a:ext uri="{FF2B5EF4-FFF2-40B4-BE49-F238E27FC236}">
                  <a16:creationId xmlns:a16="http://schemas.microsoft.com/office/drawing/2014/main" id="{0822477E-951F-98DE-AA8F-546E6E521C05}"/>
                </a:ext>
              </a:extLst>
            </p:cNvPr>
            <p:cNvPicPr preferRelativeResize="0"/>
            <p:nvPr userDrawn="1"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10628025" y="4600324"/>
              <a:ext cx="518101" cy="51810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3" name="Google Shape;542;p45">
              <a:extLst>
                <a:ext uri="{FF2B5EF4-FFF2-40B4-BE49-F238E27FC236}">
                  <a16:creationId xmlns:a16="http://schemas.microsoft.com/office/drawing/2014/main" id="{1FF18E37-7125-0995-01EA-EAB597C81A23}"/>
                </a:ext>
              </a:extLst>
            </p:cNvPr>
            <p:cNvSpPr/>
            <p:nvPr userDrawn="1"/>
          </p:nvSpPr>
          <p:spPr>
            <a:xfrm>
              <a:off x="986828" y="788066"/>
              <a:ext cx="904726" cy="846124"/>
            </a:xfrm>
            <a:prstGeom prst="ellipse">
              <a:avLst/>
            </a:prstGeom>
            <a:solidFill>
              <a:srgbClr val="54A54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SzPts val="2400"/>
              </a:pPr>
              <a:endParaRPr dirty="0">
                <a:solidFill>
                  <a:srgbClr val="FFFFFF"/>
                </a:solidFill>
                <a:latin typeface="Montserrat Black"/>
                <a:ea typeface="Montserrat Black"/>
                <a:cs typeface="Montserrat Black"/>
                <a:sym typeface="Montserrat Black"/>
              </a:endParaRPr>
            </a:p>
          </p:txBody>
        </p:sp>
      </p:grpSp>
      <p:pic>
        <p:nvPicPr>
          <p:cNvPr id="8" name="Afbeelding 7">
            <a:extLst>
              <a:ext uri="{FF2B5EF4-FFF2-40B4-BE49-F238E27FC236}">
                <a16:creationId xmlns:a16="http://schemas.microsoft.com/office/drawing/2014/main" id="{B458B7C8-DD4D-4B1B-A48D-5DF94AA0E27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biLevel thresh="50000"/>
          </a:blip>
          <a:stretch>
            <a:fillRect/>
          </a:stretch>
        </p:blipFill>
        <p:spPr>
          <a:xfrm>
            <a:off x="1234470" y="1009583"/>
            <a:ext cx="403092" cy="403092"/>
          </a:xfrm>
          <a:prstGeom prst="rect">
            <a:avLst/>
          </a:prstGeom>
        </p:spPr>
      </p:pic>
      <p:grpSp>
        <p:nvGrpSpPr>
          <p:cNvPr id="16" name="Groep 15">
            <a:extLst>
              <a:ext uri="{FF2B5EF4-FFF2-40B4-BE49-F238E27FC236}">
                <a16:creationId xmlns:a16="http://schemas.microsoft.com/office/drawing/2014/main" id="{3DA67F4C-775E-74D4-793D-9DEFD6227227}"/>
              </a:ext>
            </a:extLst>
          </p:cNvPr>
          <p:cNvGrpSpPr/>
          <p:nvPr userDrawn="1"/>
        </p:nvGrpSpPr>
        <p:grpSpPr>
          <a:xfrm>
            <a:off x="-3174" y="6147484"/>
            <a:ext cx="12191999" cy="710516"/>
            <a:chOff x="-3174" y="6147484"/>
            <a:chExt cx="12191999" cy="710516"/>
          </a:xfrm>
        </p:grpSpPr>
        <p:sp>
          <p:nvSpPr>
            <p:cNvPr id="9" name="Google Shape;537;p45">
              <a:extLst>
                <a:ext uri="{FF2B5EF4-FFF2-40B4-BE49-F238E27FC236}">
                  <a16:creationId xmlns:a16="http://schemas.microsoft.com/office/drawing/2014/main" id="{665161BE-D30B-9858-9A90-21CF38F9C265}"/>
                </a:ext>
              </a:extLst>
            </p:cNvPr>
            <p:cNvSpPr/>
            <p:nvPr userDrawn="1"/>
          </p:nvSpPr>
          <p:spPr>
            <a:xfrm>
              <a:off x="-3174" y="6477000"/>
              <a:ext cx="12191999" cy="381000"/>
            </a:xfrm>
            <a:prstGeom prst="rect">
              <a:avLst/>
            </a:prstGeom>
            <a:solidFill>
              <a:srgbClr val="23974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>
              <a:defPPr>
                <a:defRPr lang="nl-NL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buSzPts val="1400"/>
              </a:pPr>
              <a:endParaRPr>
                <a:solidFill>
                  <a:srgbClr val="FFFFFF"/>
                </a:solidFill>
              </a:endParaRPr>
            </a:p>
          </p:txBody>
        </p:sp>
        <p:pic>
          <p:nvPicPr>
            <p:cNvPr id="10" name="Google Shape;538;p45" descr="Afbeelding">
              <a:extLst>
                <a:ext uri="{FF2B5EF4-FFF2-40B4-BE49-F238E27FC236}">
                  <a16:creationId xmlns:a16="http://schemas.microsoft.com/office/drawing/2014/main" id="{B319CCEB-68E0-8B82-B1C4-06924FDFC88F}"/>
                </a:ext>
              </a:extLst>
            </p:cNvPr>
            <p:cNvPicPr preferRelativeResize="0"/>
            <p:nvPr userDrawn="1"/>
          </p:nvPicPr>
          <p:blipFill rotWithShape="1">
            <a:blip r:embed="rId5">
              <a:alphaModFix/>
            </a:blip>
            <a:srcRect/>
            <a:stretch/>
          </p:blipFill>
          <p:spPr>
            <a:xfrm>
              <a:off x="11238669" y="6147484"/>
              <a:ext cx="633438" cy="654911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5" name="Tijdelijke aanduiding voor tekst 14">
            <a:extLst>
              <a:ext uri="{FF2B5EF4-FFF2-40B4-BE49-F238E27FC236}">
                <a16:creationId xmlns:a16="http://schemas.microsoft.com/office/drawing/2014/main" id="{AB625971-F4B2-76E7-E2B1-00259FD39A9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35075" y="1806575"/>
            <a:ext cx="6570663" cy="1992313"/>
          </a:xfrm>
        </p:spPr>
        <p:txBody>
          <a:bodyPr>
            <a:normAutofit/>
          </a:bodyPr>
          <a:lstStyle>
            <a:lvl1pPr marL="0" indent="0">
              <a:buNone/>
              <a:defRPr sz="6000" b="1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Customer </a:t>
            </a:r>
            <a:r>
              <a:rPr lang="nl-NL" dirty="0" err="1"/>
              <a:t>Journey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15699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172;p35">
            <a:extLst>
              <a:ext uri="{FF2B5EF4-FFF2-40B4-BE49-F238E27FC236}">
                <a16:creationId xmlns:a16="http://schemas.microsoft.com/office/drawing/2014/main" id="{91D50045-BF05-F2A7-9DE9-131E693AD47E}"/>
              </a:ext>
            </a:extLst>
          </p:cNvPr>
          <p:cNvSpPr/>
          <p:nvPr userDrawn="1"/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rgbClr val="3C9D4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2" name="Picture 2" descr="Voorbeeld van afbeelding">
            <a:extLst>
              <a:ext uri="{FF2B5EF4-FFF2-40B4-BE49-F238E27FC236}">
                <a16:creationId xmlns:a16="http://schemas.microsoft.com/office/drawing/2014/main" id="{79DD7340-C23C-7A22-9776-F760C025ACA7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4A9C2D"/>
              </a:clrFrom>
              <a:clrTo>
                <a:srgbClr val="4A9C2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840" r="313"/>
          <a:stretch/>
        </p:blipFill>
        <p:spPr bwMode="auto">
          <a:xfrm>
            <a:off x="1577585" y="1409041"/>
            <a:ext cx="9423869" cy="4497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7" name="Tabel 36">
            <a:extLst>
              <a:ext uri="{FF2B5EF4-FFF2-40B4-BE49-F238E27FC236}">
                <a16:creationId xmlns:a16="http://schemas.microsoft.com/office/drawing/2014/main" id="{BFA1B6F0-075C-779D-AE71-8576505029C0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505093742"/>
              </p:ext>
            </p:extLst>
          </p:nvPr>
        </p:nvGraphicFramePr>
        <p:xfrm>
          <a:off x="168197" y="1419822"/>
          <a:ext cx="11452066" cy="44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6433">
                  <a:extLst>
                    <a:ext uri="{9D8B030D-6E8A-4147-A177-3AD203B41FA5}">
                      <a16:colId xmlns:a16="http://schemas.microsoft.com/office/drawing/2014/main" val="1226260354"/>
                    </a:ext>
                  </a:extLst>
                </a:gridCol>
                <a:gridCol w="1747633">
                  <a:extLst>
                    <a:ext uri="{9D8B030D-6E8A-4147-A177-3AD203B41FA5}">
                      <a16:colId xmlns:a16="http://schemas.microsoft.com/office/drawing/2014/main" val="2780767868"/>
                    </a:ext>
                  </a:extLst>
                </a:gridCol>
                <a:gridCol w="1488985">
                  <a:extLst>
                    <a:ext uri="{9D8B030D-6E8A-4147-A177-3AD203B41FA5}">
                      <a16:colId xmlns:a16="http://schemas.microsoft.com/office/drawing/2014/main" val="2474085316"/>
                    </a:ext>
                  </a:extLst>
                </a:gridCol>
                <a:gridCol w="1565880">
                  <a:extLst>
                    <a:ext uri="{9D8B030D-6E8A-4147-A177-3AD203B41FA5}">
                      <a16:colId xmlns:a16="http://schemas.microsoft.com/office/drawing/2014/main" val="2259577517"/>
                    </a:ext>
                  </a:extLst>
                </a:gridCol>
                <a:gridCol w="1649767">
                  <a:extLst>
                    <a:ext uri="{9D8B030D-6E8A-4147-A177-3AD203B41FA5}">
                      <a16:colId xmlns:a16="http://schemas.microsoft.com/office/drawing/2014/main" val="575481369"/>
                    </a:ext>
                  </a:extLst>
                </a:gridCol>
                <a:gridCol w="1663748">
                  <a:extLst>
                    <a:ext uri="{9D8B030D-6E8A-4147-A177-3AD203B41FA5}">
                      <a16:colId xmlns:a16="http://schemas.microsoft.com/office/drawing/2014/main" val="2426144328"/>
                    </a:ext>
                  </a:extLst>
                </a:gridCol>
                <a:gridCol w="1356164">
                  <a:extLst>
                    <a:ext uri="{9D8B030D-6E8A-4147-A177-3AD203B41FA5}">
                      <a16:colId xmlns:a16="http://schemas.microsoft.com/office/drawing/2014/main" val="3021403293"/>
                    </a:ext>
                  </a:extLst>
                </a:gridCol>
                <a:gridCol w="593456">
                  <a:extLst>
                    <a:ext uri="{9D8B030D-6E8A-4147-A177-3AD203B41FA5}">
                      <a16:colId xmlns:a16="http://schemas.microsoft.com/office/drawing/2014/main" val="2016606455"/>
                    </a:ext>
                  </a:extLst>
                </a:gridCol>
              </a:tblGrid>
              <a:tr h="149906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765618"/>
                  </a:ext>
                </a:extLst>
              </a:tr>
              <a:tr h="149906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6840759"/>
                  </a:ext>
                </a:extLst>
              </a:tr>
              <a:tr h="149906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2651511"/>
                  </a:ext>
                </a:extLst>
              </a:tr>
            </a:tbl>
          </a:graphicData>
        </a:graphic>
      </p:graphicFrame>
      <p:sp>
        <p:nvSpPr>
          <p:cNvPr id="33" name="Rechthoek 32">
            <a:extLst>
              <a:ext uri="{FF2B5EF4-FFF2-40B4-BE49-F238E27FC236}">
                <a16:creationId xmlns:a16="http://schemas.microsoft.com/office/drawing/2014/main" id="{3BCA5291-9CC1-E3AF-8248-A5D699D61C2F}"/>
              </a:ext>
            </a:extLst>
          </p:cNvPr>
          <p:cNvSpPr/>
          <p:nvPr userDrawn="1"/>
        </p:nvSpPr>
        <p:spPr>
          <a:xfrm>
            <a:off x="4051394" y="4058983"/>
            <a:ext cx="1260801" cy="1223154"/>
          </a:xfrm>
          <a:prstGeom prst="rect">
            <a:avLst/>
          </a:prstGeom>
          <a:solidFill>
            <a:srgbClr val="EDEDE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1" name="Lijn">
            <a:extLst>
              <a:ext uri="{FF2B5EF4-FFF2-40B4-BE49-F238E27FC236}">
                <a16:creationId xmlns:a16="http://schemas.microsoft.com/office/drawing/2014/main" id="{2EA6500F-C8BD-A10B-37A0-AAE5658AED22}"/>
              </a:ext>
            </a:extLst>
          </p:cNvPr>
          <p:cNvSpPr/>
          <p:nvPr userDrawn="1"/>
        </p:nvSpPr>
        <p:spPr>
          <a:xfrm>
            <a:off x="1533045" y="2313394"/>
            <a:ext cx="9492640" cy="31384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90" h="20994" extrusionOk="0">
                <a:moveTo>
                  <a:pt x="58" y="20994"/>
                </a:moveTo>
                <a:cubicBezTo>
                  <a:pt x="-110" y="17958"/>
                  <a:pt x="88" y="14844"/>
                  <a:pt x="618" y="12196"/>
                </a:cubicBezTo>
                <a:cubicBezTo>
                  <a:pt x="1238" y="9095"/>
                  <a:pt x="2274" y="6855"/>
                  <a:pt x="3484" y="6495"/>
                </a:cubicBezTo>
                <a:cubicBezTo>
                  <a:pt x="4782" y="6109"/>
                  <a:pt x="6012" y="7941"/>
                  <a:pt x="6915" y="10743"/>
                </a:cubicBezTo>
                <a:cubicBezTo>
                  <a:pt x="6927" y="10782"/>
                  <a:pt x="6940" y="10821"/>
                  <a:pt x="6953" y="10857"/>
                </a:cubicBezTo>
                <a:cubicBezTo>
                  <a:pt x="7867" y="13434"/>
                  <a:pt x="8391" y="9009"/>
                  <a:pt x="9260" y="7771"/>
                </a:cubicBezTo>
                <a:cubicBezTo>
                  <a:pt x="9504" y="7423"/>
                  <a:pt x="9786" y="7351"/>
                  <a:pt x="10028" y="7580"/>
                </a:cubicBezTo>
                <a:cubicBezTo>
                  <a:pt x="10947" y="8451"/>
                  <a:pt x="11072" y="12508"/>
                  <a:pt x="12032" y="13175"/>
                </a:cubicBezTo>
                <a:cubicBezTo>
                  <a:pt x="12991" y="13842"/>
                  <a:pt x="13702" y="10863"/>
                  <a:pt x="13928" y="7589"/>
                </a:cubicBezTo>
                <a:cubicBezTo>
                  <a:pt x="14161" y="4227"/>
                  <a:pt x="14441" y="418"/>
                  <a:pt x="15528" y="37"/>
                </a:cubicBezTo>
                <a:cubicBezTo>
                  <a:pt x="17362" y="-606"/>
                  <a:pt x="17300" y="7346"/>
                  <a:pt x="18598" y="9785"/>
                </a:cubicBezTo>
                <a:cubicBezTo>
                  <a:pt x="19827" y="12092"/>
                  <a:pt x="21438" y="9585"/>
                  <a:pt x="21490" y="5287"/>
                </a:cubicBezTo>
              </a:path>
            </a:pathLst>
          </a:custGeom>
          <a:ln w="76200" cap="rnd">
            <a:solidFill>
              <a:schemeClr val="tx1"/>
            </a:solidFill>
            <a:custDash>
              <a:ds d="100000" sp="200000"/>
            </a:custDash>
          </a:ln>
        </p:spPr>
        <p:txBody>
          <a:bodyPr lIns="25400" tIns="25400" rIns="25400" bIns="25400" anchor="ctr"/>
          <a:lstStyle/>
          <a:p>
            <a:pPr defTabSz="1219169">
              <a:defRPr sz="2400" b="0">
                <a:solidFill>
                  <a:srgbClr val="5E5E5E"/>
                </a:solidFill>
              </a:defRPr>
            </a:pPr>
            <a:endParaRPr sz="1200"/>
          </a:p>
        </p:txBody>
      </p:sp>
      <p:sp>
        <p:nvSpPr>
          <p:cNvPr id="34" name="Rechthoek 33">
            <a:extLst>
              <a:ext uri="{FF2B5EF4-FFF2-40B4-BE49-F238E27FC236}">
                <a16:creationId xmlns:a16="http://schemas.microsoft.com/office/drawing/2014/main" id="{D3B9CACA-053C-8153-892B-5AC1E22D21E2}"/>
              </a:ext>
            </a:extLst>
          </p:cNvPr>
          <p:cNvSpPr/>
          <p:nvPr userDrawn="1"/>
        </p:nvSpPr>
        <p:spPr>
          <a:xfrm>
            <a:off x="1627055" y="4414428"/>
            <a:ext cx="1318606" cy="1168230"/>
          </a:xfrm>
          <a:prstGeom prst="rect">
            <a:avLst/>
          </a:prstGeom>
          <a:solidFill>
            <a:srgbClr val="EDEDE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5" name="Rechthoek 34">
            <a:extLst>
              <a:ext uri="{FF2B5EF4-FFF2-40B4-BE49-F238E27FC236}">
                <a16:creationId xmlns:a16="http://schemas.microsoft.com/office/drawing/2014/main" id="{42CBC136-E281-9CF0-AD18-8055CAF3CEF8}"/>
              </a:ext>
            </a:extLst>
          </p:cNvPr>
          <p:cNvSpPr/>
          <p:nvPr userDrawn="1"/>
        </p:nvSpPr>
        <p:spPr>
          <a:xfrm>
            <a:off x="2787699" y="3305562"/>
            <a:ext cx="994771" cy="942431"/>
          </a:xfrm>
          <a:prstGeom prst="rect">
            <a:avLst/>
          </a:prstGeom>
          <a:solidFill>
            <a:srgbClr val="EDEDE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6" name="Rechthoek 35">
            <a:extLst>
              <a:ext uri="{FF2B5EF4-FFF2-40B4-BE49-F238E27FC236}">
                <a16:creationId xmlns:a16="http://schemas.microsoft.com/office/drawing/2014/main" id="{3A4221CF-4244-58B7-AEA2-E0E5AE25A25F}"/>
              </a:ext>
            </a:extLst>
          </p:cNvPr>
          <p:cNvSpPr/>
          <p:nvPr userDrawn="1"/>
        </p:nvSpPr>
        <p:spPr>
          <a:xfrm>
            <a:off x="5432811" y="3584436"/>
            <a:ext cx="994771" cy="942431"/>
          </a:xfrm>
          <a:prstGeom prst="rect">
            <a:avLst/>
          </a:prstGeom>
          <a:solidFill>
            <a:srgbClr val="EDEDE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8" name="Afbeelding" descr="Afbeelding">
            <a:extLst>
              <a:ext uri="{FF2B5EF4-FFF2-40B4-BE49-F238E27FC236}">
                <a16:creationId xmlns:a16="http://schemas.microsoft.com/office/drawing/2014/main" id="{02975D23-CB58-25E0-3D7E-9D2C6AC5CFD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9230"/>
          <a:stretch/>
        </p:blipFill>
        <p:spPr>
          <a:xfrm>
            <a:off x="454838" y="1782517"/>
            <a:ext cx="836106" cy="83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9" name="Afbeelding" descr="Afbeelding">
            <a:extLst>
              <a:ext uri="{FF2B5EF4-FFF2-40B4-BE49-F238E27FC236}">
                <a16:creationId xmlns:a16="http://schemas.microsoft.com/office/drawing/2014/main" id="{8317EA79-F4A9-6926-B80E-147C009907F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857"/>
          <a:stretch/>
        </p:blipFill>
        <p:spPr>
          <a:xfrm>
            <a:off x="439300" y="4773416"/>
            <a:ext cx="867182" cy="830002"/>
          </a:xfrm>
          <a:prstGeom prst="rect">
            <a:avLst/>
          </a:prstGeom>
          <a:ln w="12700">
            <a:miter lim="400000"/>
          </a:ln>
        </p:spPr>
      </p:pic>
      <p:pic>
        <p:nvPicPr>
          <p:cNvPr id="40" name="Afbeelding" descr="Afbeelding">
            <a:extLst>
              <a:ext uri="{FF2B5EF4-FFF2-40B4-BE49-F238E27FC236}">
                <a16:creationId xmlns:a16="http://schemas.microsoft.com/office/drawing/2014/main" id="{345831AE-9D69-3912-B5C2-7C24DD23B9D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061"/>
          <a:stretch/>
        </p:blipFill>
        <p:spPr>
          <a:xfrm>
            <a:off x="454838" y="3253411"/>
            <a:ext cx="836106" cy="830002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51" name="Rechte verbindingslijn met pijl 50">
            <a:extLst>
              <a:ext uri="{FF2B5EF4-FFF2-40B4-BE49-F238E27FC236}">
                <a16:creationId xmlns:a16="http://schemas.microsoft.com/office/drawing/2014/main" id="{0547479A-3DF3-F7D4-79AE-4567590DA729}"/>
              </a:ext>
            </a:extLst>
          </p:cNvPr>
          <p:cNvCxnSpPr/>
          <p:nvPr userDrawn="1"/>
        </p:nvCxnSpPr>
        <p:spPr>
          <a:xfrm>
            <a:off x="163933" y="5911611"/>
            <a:ext cx="11462956" cy="0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hthoek 51">
            <a:extLst>
              <a:ext uri="{FF2B5EF4-FFF2-40B4-BE49-F238E27FC236}">
                <a16:creationId xmlns:a16="http://schemas.microsoft.com/office/drawing/2014/main" id="{DF653851-526B-CCE5-1494-6AB5385FD17B}"/>
              </a:ext>
            </a:extLst>
          </p:cNvPr>
          <p:cNvSpPr/>
          <p:nvPr userDrawn="1"/>
        </p:nvSpPr>
        <p:spPr>
          <a:xfrm>
            <a:off x="4940239" y="1574509"/>
            <a:ext cx="1260801" cy="1223154"/>
          </a:xfrm>
          <a:prstGeom prst="rect">
            <a:avLst/>
          </a:prstGeom>
          <a:solidFill>
            <a:srgbClr val="EDEDE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3" name="Persoonlijk afscheid door portiers">
            <a:extLst>
              <a:ext uri="{FF2B5EF4-FFF2-40B4-BE49-F238E27FC236}">
                <a16:creationId xmlns:a16="http://schemas.microsoft.com/office/drawing/2014/main" id="{D7E4CBA4-1E08-E258-318B-8C3E603E2F33}"/>
              </a:ext>
            </a:extLst>
          </p:cNvPr>
          <p:cNvSpPr txBox="1"/>
          <p:nvPr userDrawn="1"/>
        </p:nvSpPr>
        <p:spPr>
          <a:xfrm>
            <a:off x="11090112" y="5610419"/>
            <a:ext cx="441493" cy="2359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>
            <a:spAutoFit/>
          </a:bodyPr>
          <a:lstStyle>
            <a:lvl1pPr defTabSz="1651000">
              <a:defRPr sz="2500" b="0" i="1">
                <a:solidFill>
                  <a:srgbClr val="FFFFFF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</a:lstStyle>
          <a:p>
            <a:r>
              <a:rPr lang="nl-NL" sz="1200" dirty="0"/>
              <a:t>Tijd</a:t>
            </a:r>
            <a:endParaRPr sz="1200" dirty="0"/>
          </a:p>
        </p:txBody>
      </p:sp>
      <p:sp>
        <p:nvSpPr>
          <p:cNvPr id="54" name="Rechthoek 53">
            <a:extLst>
              <a:ext uri="{FF2B5EF4-FFF2-40B4-BE49-F238E27FC236}">
                <a16:creationId xmlns:a16="http://schemas.microsoft.com/office/drawing/2014/main" id="{A65D5A70-F485-EEDB-AF0C-F779C4B51734}"/>
              </a:ext>
            </a:extLst>
          </p:cNvPr>
          <p:cNvSpPr/>
          <p:nvPr userDrawn="1"/>
        </p:nvSpPr>
        <p:spPr>
          <a:xfrm>
            <a:off x="9518865" y="1325103"/>
            <a:ext cx="1260801" cy="1223154"/>
          </a:xfrm>
          <a:prstGeom prst="rect">
            <a:avLst/>
          </a:prstGeom>
          <a:solidFill>
            <a:srgbClr val="EDEDE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5" name="Rechthoek 54">
            <a:extLst>
              <a:ext uri="{FF2B5EF4-FFF2-40B4-BE49-F238E27FC236}">
                <a16:creationId xmlns:a16="http://schemas.microsoft.com/office/drawing/2014/main" id="{D7EFE057-0958-0DFF-A745-E4AA3E13F4B0}"/>
              </a:ext>
            </a:extLst>
          </p:cNvPr>
          <p:cNvSpPr/>
          <p:nvPr userDrawn="1"/>
        </p:nvSpPr>
        <p:spPr>
          <a:xfrm>
            <a:off x="1754019" y="1574509"/>
            <a:ext cx="1318606" cy="1168230"/>
          </a:xfrm>
          <a:prstGeom prst="rect">
            <a:avLst/>
          </a:prstGeom>
          <a:solidFill>
            <a:srgbClr val="EDEDE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6" name="Rechthoek 55">
            <a:extLst>
              <a:ext uri="{FF2B5EF4-FFF2-40B4-BE49-F238E27FC236}">
                <a16:creationId xmlns:a16="http://schemas.microsoft.com/office/drawing/2014/main" id="{F5E816E2-6DBF-EB2F-944E-70A6BC768A72}"/>
              </a:ext>
            </a:extLst>
          </p:cNvPr>
          <p:cNvSpPr/>
          <p:nvPr userDrawn="1"/>
        </p:nvSpPr>
        <p:spPr>
          <a:xfrm>
            <a:off x="10779399" y="3221347"/>
            <a:ext cx="1260801" cy="1223154"/>
          </a:xfrm>
          <a:prstGeom prst="rect">
            <a:avLst/>
          </a:prstGeom>
          <a:solidFill>
            <a:srgbClr val="EDEDE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7" name="Rechthoek 56">
            <a:extLst>
              <a:ext uri="{FF2B5EF4-FFF2-40B4-BE49-F238E27FC236}">
                <a16:creationId xmlns:a16="http://schemas.microsoft.com/office/drawing/2014/main" id="{5F2C5C73-373B-840C-B843-AFDE4FAC2C40}"/>
              </a:ext>
            </a:extLst>
          </p:cNvPr>
          <p:cNvSpPr/>
          <p:nvPr userDrawn="1"/>
        </p:nvSpPr>
        <p:spPr>
          <a:xfrm>
            <a:off x="6242419" y="4696732"/>
            <a:ext cx="1260801" cy="1136225"/>
          </a:xfrm>
          <a:prstGeom prst="rect">
            <a:avLst/>
          </a:prstGeom>
          <a:solidFill>
            <a:srgbClr val="EDEDE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8" name="Rechthoek 57">
            <a:extLst>
              <a:ext uri="{FF2B5EF4-FFF2-40B4-BE49-F238E27FC236}">
                <a16:creationId xmlns:a16="http://schemas.microsoft.com/office/drawing/2014/main" id="{4831E8D8-7063-F696-68B5-2CE171FD0DFF}"/>
              </a:ext>
            </a:extLst>
          </p:cNvPr>
          <p:cNvSpPr/>
          <p:nvPr userDrawn="1"/>
        </p:nvSpPr>
        <p:spPr>
          <a:xfrm>
            <a:off x="7808743" y="2564984"/>
            <a:ext cx="1313486" cy="1211794"/>
          </a:xfrm>
          <a:prstGeom prst="rect">
            <a:avLst/>
          </a:prstGeom>
          <a:solidFill>
            <a:srgbClr val="EDEDE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9" name="Rechthoek 58">
            <a:extLst>
              <a:ext uri="{FF2B5EF4-FFF2-40B4-BE49-F238E27FC236}">
                <a16:creationId xmlns:a16="http://schemas.microsoft.com/office/drawing/2014/main" id="{0FC246B0-6F31-4337-34EC-BC6F449ECD16}"/>
              </a:ext>
            </a:extLst>
          </p:cNvPr>
          <p:cNvSpPr/>
          <p:nvPr userDrawn="1"/>
        </p:nvSpPr>
        <p:spPr>
          <a:xfrm>
            <a:off x="7533315" y="3890200"/>
            <a:ext cx="994771" cy="942431"/>
          </a:xfrm>
          <a:prstGeom prst="rect">
            <a:avLst/>
          </a:prstGeom>
          <a:solidFill>
            <a:srgbClr val="EDEDE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0" name="Rechthoek 59">
            <a:extLst>
              <a:ext uri="{FF2B5EF4-FFF2-40B4-BE49-F238E27FC236}">
                <a16:creationId xmlns:a16="http://schemas.microsoft.com/office/drawing/2014/main" id="{76C6CBD9-A3C5-4178-215A-B87AA7E79095}"/>
              </a:ext>
            </a:extLst>
          </p:cNvPr>
          <p:cNvSpPr/>
          <p:nvPr userDrawn="1"/>
        </p:nvSpPr>
        <p:spPr>
          <a:xfrm>
            <a:off x="9353870" y="3974916"/>
            <a:ext cx="994771" cy="942431"/>
          </a:xfrm>
          <a:prstGeom prst="rect">
            <a:avLst/>
          </a:prstGeom>
          <a:solidFill>
            <a:srgbClr val="EDEDE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2" name="Tijdelijke aanduiding voor tekst 61">
            <a:extLst>
              <a:ext uri="{FF2B5EF4-FFF2-40B4-BE49-F238E27FC236}">
                <a16:creationId xmlns:a16="http://schemas.microsoft.com/office/drawing/2014/main" id="{94D75485-B6BE-AABC-5074-A1984053666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40659" y="264089"/>
            <a:ext cx="8915400" cy="796925"/>
          </a:xfrm>
        </p:spPr>
        <p:txBody>
          <a:bodyPr>
            <a:normAutofit/>
          </a:bodyPr>
          <a:lstStyle>
            <a:lvl1pPr marL="0" indent="0">
              <a:buNone/>
              <a:defRPr sz="4000" b="1" u="none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Medewerkersreis</a:t>
            </a:r>
          </a:p>
        </p:txBody>
      </p:sp>
      <p:sp>
        <p:nvSpPr>
          <p:cNvPr id="64" name="Tijdelijke aanduiding voor tekst 63">
            <a:extLst>
              <a:ext uri="{FF2B5EF4-FFF2-40B4-BE49-F238E27FC236}">
                <a16:creationId xmlns:a16="http://schemas.microsoft.com/office/drawing/2014/main" id="{E5F98772-EC96-568A-2915-6640187E641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54188" y="1574492"/>
            <a:ext cx="1319212" cy="11684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………….</a:t>
            </a:r>
          </a:p>
        </p:txBody>
      </p:sp>
      <p:sp>
        <p:nvSpPr>
          <p:cNvPr id="65" name="Tijdelijke aanduiding voor tekst 63">
            <a:extLst>
              <a:ext uri="{FF2B5EF4-FFF2-40B4-BE49-F238E27FC236}">
                <a16:creationId xmlns:a16="http://schemas.microsoft.com/office/drawing/2014/main" id="{107E49C9-1E93-34F8-23EE-507EA78E23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934014" y="1583121"/>
            <a:ext cx="1260801" cy="12145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………….</a:t>
            </a:r>
          </a:p>
        </p:txBody>
      </p:sp>
      <p:sp>
        <p:nvSpPr>
          <p:cNvPr id="66" name="Tijdelijke aanduiding voor tekst 63">
            <a:extLst>
              <a:ext uri="{FF2B5EF4-FFF2-40B4-BE49-F238E27FC236}">
                <a16:creationId xmlns:a16="http://schemas.microsoft.com/office/drawing/2014/main" id="{05AE5269-889B-13FB-5921-8DA6EE514FE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528135" y="1333715"/>
            <a:ext cx="1260801" cy="12145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………….</a:t>
            </a:r>
          </a:p>
        </p:txBody>
      </p:sp>
      <p:sp>
        <p:nvSpPr>
          <p:cNvPr id="67" name="Tijdelijke aanduiding voor tekst 63">
            <a:extLst>
              <a:ext uri="{FF2B5EF4-FFF2-40B4-BE49-F238E27FC236}">
                <a16:creationId xmlns:a16="http://schemas.microsoft.com/office/drawing/2014/main" id="{05D86455-8F1A-2B20-0CB0-E9EF4F6CBA7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55957" y="4414428"/>
            <a:ext cx="1260801" cy="11682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………….</a:t>
            </a:r>
          </a:p>
        </p:txBody>
      </p:sp>
      <p:sp>
        <p:nvSpPr>
          <p:cNvPr id="68" name="Tijdelijke aanduiding voor tekst 63">
            <a:extLst>
              <a:ext uri="{FF2B5EF4-FFF2-40B4-BE49-F238E27FC236}">
                <a16:creationId xmlns:a16="http://schemas.microsoft.com/office/drawing/2014/main" id="{5469A990-CBAA-6786-9569-CE633C5574D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069112" y="4086445"/>
            <a:ext cx="1243084" cy="11682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………….</a:t>
            </a:r>
          </a:p>
        </p:txBody>
      </p:sp>
      <p:sp>
        <p:nvSpPr>
          <p:cNvPr id="69" name="Tijdelijke aanduiding voor tekst 63">
            <a:extLst>
              <a:ext uri="{FF2B5EF4-FFF2-40B4-BE49-F238E27FC236}">
                <a16:creationId xmlns:a16="http://schemas.microsoft.com/office/drawing/2014/main" id="{39599701-068F-0519-1979-F953085F3B4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5902" y="4696732"/>
            <a:ext cx="1243084" cy="11362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………….</a:t>
            </a:r>
          </a:p>
        </p:txBody>
      </p:sp>
      <p:sp>
        <p:nvSpPr>
          <p:cNvPr id="70" name="Tijdelijke aanduiding voor tekst 63">
            <a:extLst>
              <a:ext uri="{FF2B5EF4-FFF2-40B4-BE49-F238E27FC236}">
                <a16:creationId xmlns:a16="http://schemas.microsoft.com/office/drawing/2014/main" id="{0EB75A06-E3F8-FF37-BEE9-7052322C2A0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36969" y="2586766"/>
            <a:ext cx="1285259" cy="11682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………….</a:t>
            </a:r>
          </a:p>
        </p:txBody>
      </p:sp>
      <p:sp>
        <p:nvSpPr>
          <p:cNvPr id="71" name="Tijdelijke aanduiding voor tekst 63">
            <a:extLst>
              <a:ext uri="{FF2B5EF4-FFF2-40B4-BE49-F238E27FC236}">
                <a16:creationId xmlns:a16="http://schemas.microsoft.com/office/drawing/2014/main" id="{A947711E-91E2-7575-9D1B-AF2A5F249AD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788936" y="3237689"/>
            <a:ext cx="1260801" cy="120681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………….</a:t>
            </a:r>
          </a:p>
        </p:txBody>
      </p:sp>
      <p:sp>
        <p:nvSpPr>
          <p:cNvPr id="72" name="Tijdelijke aanduiding voor tekst 63">
            <a:extLst>
              <a:ext uri="{FF2B5EF4-FFF2-40B4-BE49-F238E27FC236}">
                <a16:creationId xmlns:a16="http://schemas.microsoft.com/office/drawing/2014/main" id="{F110CB09-11BC-E2A1-9EBD-CC62617DAC2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87699" y="3314777"/>
            <a:ext cx="994772" cy="93321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………….</a:t>
            </a:r>
          </a:p>
        </p:txBody>
      </p:sp>
      <p:sp>
        <p:nvSpPr>
          <p:cNvPr id="73" name="Tijdelijke aanduiding voor tekst 63">
            <a:extLst>
              <a:ext uri="{FF2B5EF4-FFF2-40B4-BE49-F238E27FC236}">
                <a16:creationId xmlns:a16="http://schemas.microsoft.com/office/drawing/2014/main" id="{EA3F381A-B03E-CC5F-21C8-5730D87503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533314" y="3902110"/>
            <a:ext cx="994772" cy="930521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………….</a:t>
            </a:r>
          </a:p>
        </p:txBody>
      </p:sp>
      <p:sp>
        <p:nvSpPr>
          <p:cNvPr id="74" name="Tijdelijke aanduiding voor tekst 63">
            <a:extLst>
              <a:ext uri="{FF2B5EF4-FFF2-40B4-BE49-F238E27FC236}">
                <a16:creationId xmlns:a16="http://schemas.microsoft.com/office/drawing/2014/main" id="{70963D29-8079-7D98-3A09-308D0DB452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363406" y="3979240"/>
            <a:ext cx="994772" cy="930521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………….</a:t>
            </a:r>
          </a:p>
        </p:txBody>
      </p:sp>
      <p:sp>
        <p:nvSpPr>
          <p:cNvPr id="75" name="Tijdelijke aanduiding voor tekst 63">
            <a:extLst>
              <a:ext uri="{FF2B5EF4-FFF2-40B4-BE49-F238E27FC236}">
                <a16:creationId xmlns:a16="http://schemas.microsoft.com/office/drawing/2014/main" id="{BA6B2580-AE4A-CE65-62BA-46286CECB85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432810" y="3587310"/>
            <a:ext cx="994772" cy="930521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………….</a:t>
            </a:r>
          </a:p>
        </p:txBody>
      </p:sp>
      <p:sp>
        <p:nvSpPr>
          <p:cNvPr id="77" name="Tijdelijke aanduiding voor tekst 76">
            <a:extLst>
              <a:ext uri="{FF2B5EF4-FFF2-40B4-BE49-F238E27FC236}">
                <a16:creationId xmlns:a16="http://schemas.microsoft.com/office/drawing/2014/main" id="{4A988B65-DD86-B26D-AC19-522D553C71C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533045" y="6083437"/>
            <a:ext cx="1752039" cy="361950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………………………….</a:t>
            </a:r>
          </a:p>
        </p:txBody>
      </p:sp>
      <p:sp>
        <p:nvSpPr>
          <p:cNvPr id="78" name="Tijdelijke aanduiding voor tekst 76">
            <a:extLst>
              <a:ext uri="{FF2B5EF4-FFF2-40B4-BE49-F238E27FC236}">
                <a16:creationId xmlns:a16="http://schemas.microsoft.com/office/drawing/2014/main" id="{6C7A8901-F203-9AEE-82FF-DA006E3D3FB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285084" y="6083437"/>
            <a:ext cx="1533045" cy="361950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…………………….</a:t>
            </a:r>
          </a:p>
        </p:txBody>
      </p:sp>
      <p:sp>
        <p:nvSpPr>
          <p:cNvPr id="79" name="Tijdelijke aanduiding voor tekst 76">
            <a:extLst>
              <a:ext uri="{FF2B5EF4-FFF2-40B4-BE49-F238E27FC236}">
                <a16:creationId xmlns:a16="http://schemas.microsoft.com/office/drawing/2014/main" id="{28EC4412-8354-0332-D45F-1AEA5F70F44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29015" y="6074131"/>
            <a:ext cx="1533045" cy="361950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…………………….</a:t>
            </a:r>
          </a:p>
        </p:txBody>
      </p:sp>
      <p:sp>
        <p:nvSpPr>
          <p:cNvPr id="80" name="Tijdelijke aanduiding voor tekst 76">
            <a:extLst>
              <a:ext uri="{FF2B5EF4-FFF2-40B4-BE49-F238E27FC236}">
                <a16:creationId xmlns:a16="http://schemas.microsoft.com/office/drawing/2014/main" id="{CB6C1BE9-5FCA-9124-D5E2-AA5614D1808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372946" y="6059397"/>
            <a:ext cx="1646144" cy="361950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………………….…….</a:t>
            </a:r>
          </a:p>
        </p:txBody>
      </p:sp>
      <p:sp>
        <p:nvSpPr>
          <p:cNvPr id="81" name="Tijdelijke aanduiding voor tekst 76">
            <a:extLst>
              <a:ext uri="{FF2B5EF4-FFF2-40B4-BE49-F238E27FC236}">
                <a16:creationId xmlns:a16="http://schemas.microsoft.com/office/drawing/2014/main" id="{80D3DA78-7142-F63C-A525-2DC498107B8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011886" y="6059397"/>
            <a:ext cx="1646144" cy="361950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……………….……….</a:t>
            </a:r>
          </a:p>
        </p:txBody>
      </p:sp>
      <p:sp>
        <p:nvSpPr>
          <p:cNvPr id="82" name="Tijdelijke aanduiding voor tekst 76">
            <a:extLst>
              <a:ext uri="{FF2B5EF4-FFF2-40B4-BE49-F238E27FC236}">
                <a16:creationId xmlns:a16="http://schemas.microsoft.com/office/drawing/2014/main" id="{A6214CCC-97E6-9D27-53EA-D33F6C93C1A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684552" y="6047344"/>
            <a:ext cx="1341133" cy="361950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……….….…….</a:t>
            </a:r>
          </a:p>
        </p:txBody>
      </p:sp>
    </p:spTree>
    <p:extLst>
      <p:ext uri="{BB962C8B-B14F-4D97-AF65-F5344CB8AC3E}">
        <p14:creationId xmlns:p14="http://schemas.microsoft.com/office/powerpoint/2010/main" val="1921072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72;p35">
            <a:extLst>
              <a:ext uri="{FF2B5EF4-FFF2-40B4-BE49-F238E27FC236}">
                <a16:creationId xmlns:a16="http://schemas.microsoft.com/office/drawing/2014/main" id="{1DEBE3EA-7C42-D4E3-EDC4-1E3C16BFB73E}"/>
              </a:ext>
            </a:extLst>
          </p:cNvPr>
          <p:cNvSpPr/>
          <p:nvPr userDrawn="1"/>
        </p:nvSpPr>
        <p:spPr>
          <a:xfrm>
            <a:off x="1" y="0"/>
            <a:ext cx="12191999" cy="6858000"/>
          </a:xfrm>
          <a:prstGeom prst="rect">
            <a:avLst/>
          </a:prstGeom>
          <a:solidFill>
            <a:srgbClr val="F161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>
              <a:buClr>
                <a:srgbClr val="000000"/>
              </a:buClr>
              <a:buSzPts val="1400"/>
            </a:pPr>
            <a:endParaRPr sz="14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" name="Picture 2" descr="Voorbeeld van afbeelding">
            <a:extLst>
              <a:ext uri="{FF2B5EF4-FFF2-40B4-BE49-F238E27FC236}">
                <a16:creationId xmlns:a16="http://schemas.microsoft.com/office/drawing/2014/main" id="{94AF6282-7802-7A5D-F0D9-D0378FAE65B9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D671A"/>
              </a:clrFrom>
              <a:clrTo>
                <a:srgbClr val="FD671A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4" t="20357" r="280"/>
          <a:stretch/>
        </p:blipFill>
        <p:spPr bwMode="auto">
          <a:xfrm>
            <a:off x="1514382" y="1483303"/>
            <a:ext cx="9432562" cy="44971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7" name="Tabel 36">
            <a:extLst>
              <a:ext uri="{FF2B5EF4-FFF2-40B4-BE49-F238E27FC236}">
                <a16:creationId xmlns:a16="http://schemas.microsoft.com/office/drawing/2014/main" id="{BFA1B6F0-075C-779D-AE71-8576505029C0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882800038"/>
              </p:ext>
            </p:extLst>
          </p:nvPr>
        </p:nvGraphicFramePr>
        <p:xfrm>
          <a:off x="132338" y="1494084"/>
          <a:ext cx="11452066" cy="4497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6433">
                  <a:extLst>
                    <a:ext uri="{9D8B030D-6E8A-4147-A177-3AD203B41FA5}">
                      <a16:colId xmlns:a16="http://schemas.microsoft.com/office/drawing/2014/main" val="1226260354"/>
                    </a:ext>
                  </a:extLst>
                </a:gridCol>
                <a:gridCol w="1747633">
                  <a:extLst>
                    <a:ext uri="{9D8B030D-6E8A-4147-A177-3AD203B41FA5}">
                      <a16:colId xmlns:a16="http://schemas.microsoft.com/office/drawing/2014/main" val="2780767868"/>
                    </a:ext>
                  </a:extLst>
                </a:gridCol>
                <a:gridCol w="1488985">
                  <a:extLst>
                    <a:ext uri="{9D8B030D-6E8A-4147-A177-3AD203B41FA5}">
                      <a16:colId xmlns:a16="http://schemas.microsoft.com/office/drawing/2014/main" val="2474085316"/>
                    </a:ext>
                  </a:extLst>
                </a:gridCol>
                <a:gridCol w="1565880">
                  <a:extLst>
                    <a:ext uri="{9D8B030D-6E8A-4147-A177-3AD203B41FA5}">
                      <a16:colId xmlns:a16="http://schemas.microsoft.com/office/drawing/2014/main" val="2259577517"/>
                    </a:ext>
                  </a:extLst>
                </a:gridCol>
                <a:gridCol w="1649767">
                  <a:extLst>
                    <a:ext uri="{9D8B030D-6E8A-4147-A177-3AD203B41FA5}">
                      <a16:colId xmlns:a16="http://schemas.microsoft.com/office/drawing/2014/main" val="575481369"/>
                    </a:ext>
                  </a:extLst>
                </a:gridCol>
                <a:gridCol w="1663748">
                  <a:extLst>
                    <a:ext uri="{9D8B030D-6E8A-4147-A177-3AD203B41FA5}">
                      <a16:colId xmlns:a16="http://schemas.microsoft.com/office/drawing/2014/main" val="2426144328"/>
                    </a:ext>
                  </a:extLst>
                </a:gridCol>
                <a:gridCol w="1356164">
                  <a:extLst>
                    <a:ext uri="{9D8B030D-6E8A-4147-A177-3AD203B41FA5}">
                      <a16:colId xmlns:a16="http://schemas.microsoft.com/office/drawing/2014/main" val="3021403293"/>
                    </a:ext>
                  </a:extLst>
                </a:gridCol>
                <a:gridCol w="593456">
                  <a:extLst>
                    <a:ext uri="{9D8B030D-6E8A-4147-A177-3AD203B41FA5}">
                      <a16:colId xmlns:a16="http://schemas.microsoft.com/office/drawing/2014/main" val="2016606455"/>
                    </a:ext>
                  </a:extLst>
                </a:gridCol>
              </a:tblGrid>
              <a:tr h="149906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765618"/>
                  </a:ext>
                </a:extLst>
              </a:tr>
              <a:tr h="149906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6840759"/>
                  </a:ext>
                </a:extLst>
              </a:tr>
              <a:tr h="149906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2651511"/>
                  </a:ext>
                </a:extLst>
              </a:tr>
            </a:tbl>
          </a:graphicData>
        </a:graphic>
      </p:graphicFrame>
      <p:sp>
        <p:nvSpPr>
          <p:cNvPr id="33" name="Rechthoek 32">
            <a:extLst>
              <a:ext uri="{FF2B5EF4-FFF2-40B4-BE49-F238E27FC236}">
                <a16:creationId xmlns:a16="http://schemas.microsoft.com/office/drawing/2014/main" id="{3BCA5291-9CC1-E3AF-8248-A5D699D61C2F}"/>
              </a:ext>
            </a:extLst>
          </p:cNvPr>
          <p:cNvSpPr/>
          <p:nvPr userDrawn="1"/>
        </p:nvSpPr>
        <p:spPr>
          <a:xfrm>
            <a:off x="4015535" y="4133245"/>
            <a:ext cx="1260801" cy="1223154"/>
          </a:xfrm>
          <a:prstGeom prst="rect">
            <a:avLst/>
          </a:prstGeom>
          <a:solidFill>
            <a:srgbClr val="EDEDE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1" name="Lijn">
            <a:extLst>
              <a:ext uri="{FF2B5EF4-FFF2-40B4-BE49-F238E27FC236}">
                <a16:creationId xmlns:a16="http://schemas.microsoft.com/office/drawing/2014/main" id="{2EA6500F-C8BD-A10B-37A0-AAE5658AED22}"/>
              </a:ext>
            </a:extLst>
          </p:cNvPr>
          <p:cNvSpPr/>
          <p:nvPr userDrawn="1"/>
        </p:nvSpPr>
        <p:spPr>
          <a:xfrm>
            <a:off x="1497186" y="2387656"/>
            <a:ext cx="9492640" cy="31384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90" h="20994" extrusionOk="0">
                <a:moveTo>
                  <a:pt x="58" y="20994"/>
                </a:moveTo>
                <a:cubicBezTo>
                  <a:pt x="-110" y="17958"/>
                  <a:pt x="88" y="14844"/>
                  <a:pt x="618" y="12196"/>
                </a:cubicBezTo>
                <a:cubicBezTo>
                  <a:pt x="1238" y="9095"/>
                  <a:pt x="2274" y="6855"/>
                  <a:pt x="3484" y="6495"/>
                </a:cubicBezTo>
                <a:cubicBezTo>
                  <a:pt x="4782" y="6109"/>
                  <a:pt x="6012" y="7941"/>
                  <a:pt x="6915" y="10743"/>
                </a:cubicBezTo>
                <a:cubicBezTo>
                  <a:pt x="6927" y="10782"/>
                  <a:pt x="6940" y="10821"/>
                  <a:pt x="6953" y="10857"/>
                </a:cubicBezTo>
                <a:cubicBezTo>
                  <a:pt x="7867" y="13434"/>
                  <a:pt x="8391" y="9009"/>
                  <a:pt x="9260" y="7771"/>
                </a:cubicBezTo>
                <a:cubicBezTo>
                  <a:pt x="9504" y="7423"/>
                  <a:pt x="9786" y="7351"/>
                  <a:pt x="10028" y="7580"/>
                </a:cubicBezTo>
                <a:cubicBezTo>
                  <a:pt x="10947" y="8451"/>
                  <a:pt x="11072" y="12508"/>
                  <a:pt x="12032" y="13175"/>
                </a:cubicBezTo>
                <a:cubicBezTo>
                  <a:pt x="12991" y="13842"/>
                  <a:pt x="13702" y="10863"/>
                  <a:pt x="13928" y="7589"/>
                </a:cubicBezTo>
                <a:cubicBezTo>
                  <a:pt x="14161" y="4227"/>
                  <a:pt x="14441" y="418"/>
                  <a:pt x="15528" y="37"/>
                </a:cubicBezTo>
                <a:cubicBezTo>
                  <a:pt x="17362" y="-606"/>
                  <a:pt x="17300" y="7346"/>
                  <a:pt x="18598" y="9785"/>
                </a:cubicBezTo>
                <a:cubicBezTo>
                  <a:pt x="19827" y="12092"/>
                  <a:pt x="21438" y="9585"/>
                  <a:pt x="21490" y="5287"/>
                </a:cubicBezTo>
              </a:path>
            </a:pathLst>
          </a:custGeom>
          <a:ln w="76200" cap="rnd">
            <a:solidFill>
              <a:schemeClr val="tx1"/>
            </a:solidFill>
            <a:custDash>
              <a:ds d="100000" sp="200000"/>
            </a:custDash>
          </a:ln>
        </p:spPr>
        <p:txBody>
          <a:bodyPr lIns="25400" tIns="25400" rIns="25400" bIns="25400" anchor="ctr"/>
          <a:lstStyle/>
          <a:p>
            <a:pPr defTabSz="1219169">
              <a:defRPr sz="2400" b="0">
                <a:solidFill>
                  <a:srgbClr val="5E5E5E"/>
                </a:solidFill>
              </a:defRPr>
            </a:pPr>
            <a:endParaRPr sz="1200"/>
          </a:p>
        </p:txBody>
      </p:sp>
      <p:sp>
        <p:nvSpPr>
          <p:cNvPr id="34" name="Rechthoek 33">
            <a:extLst>
              <a:ext uri="{FF2B5EF4-FFF2-40B4-BE49-F238E27FC236}">
                <a16:creationId xmlns:a16="http://schemas.microsoft.com/office/drawing/2014/main" id="{D3B9CACA-053C-8153-892B-5AC1E22D21E2}"/>
              </a:ext>
            </a:extLst>
          </p:cNvPr>
          <p:cNvSpPr/>
          <p:nvPr userDrawn="1"/>
        </p:nvSpPr>
        <p:spPr>
          <a:xfrm>
            <a:off x="1591196" y="4488690"/>
            <a:ext cx="1318606" cy="1168230"/>
          </a:xfrm>
          <a:prstGeom prst="rect">
            <a:avLst/>
          </a:prstGeom>
          <a:solidFill>
            <a:srgbClr val="EDEDE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5" name="Rechthoek 34">
            <a:extLst>
              <a:ext uri="{FF2B5EF4-FFF2-40B4-BE49-F238E27FC236}">
                <a16:creationId xmlns:a16="http://schemas.microsoft.com/office/drawing/2014/main" id="{42CBC136-E281-9CF0-AD18-8055CAF3CEF8}"/>
              </a:ext>
            </a:extLst>
          </p:cNvPr>
          <p:cNvSpPr/>
          <p:nvPr userDrawn="1"/>
        </p:nvSpPr>
        <p:spPr>
          <a:xfrm>
            <a:off x="2751840" y="3379824"/>
            <a:ext cx="994771" cy="942431"/>
          </a:xfrm>
          <a:prstGeom prst="rect">
            <a:avLst/>
          </a:prstGeom>
          <a:solidFill>
            <a:srgbClr val="EDEDE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6" name="Rechthoek 35">
            <a:extLst>
              <a:ext uri="{FF2B5EF4-FFF2-40B4-BE49-F238E27FC236}">
                <a16:creationId xmlns:a16="http://schemas.microsoft.com/office/drawing/2014/main" id="{3A4221CF-4244-58B7-AEA2-E0E5AE25A25F}"/>
              </a:ext>
            </a:extLst>
          </p:cNvPr>
          <p:cNvSpPr/>
          <p:nvPr userDrawn="1"/>
        </p:nvSpPr>
        <p:spPr>
          <a:xfrm>
            <a:off x="5396952" y="3658698"/>
            <a:ext cx="994771" cy="942431"/>
          </a:xfrm>
          <a:prstGeom prst="rect">
            <a:avLst/>
          </a:prstGeom>
          <a:solidFill>
            <a:srgbClr val="EDEDE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38" name="Afbeelding" descr="Afbeelding">
            <a:extLst>
              <a:ext uri="{FF2B5EF4-FFF2-40B4-BE49-F238E27FC236}">
                <a16:creationId xmlns:a16="http://schemas.microsoft.com/office/drawing/2014/main" id="{02975D23-CB58-25E0-3D7E-9D2C6AC5CFD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9230"/>
          <a:stretch/>
        </p:blipFill>
        <p:spPr>
          <a:xfrm>
            <a:off x="418979" y="1856779"/>
            <a:ext cx="836106" cy="830001"/>
          </a:xfrm>
          <a:prstGeom prst="rect">
            <a:avLst/>
          </a:prstGeom>
          <a:ln w="12700">
            <a:miter lim="400000"/>
          </a:ln>
        </p:spPr>
      </p:pic>
      <p:pic>
        <p:nvPicPr>
          <p:cNvPr id="39" name="Afbeelding" descr="Afbeelding">
            <a:extLst>
              <a:ext uri="{FF2B5EF4-FFF2-40B4-BE49-F238E27FC236}">
                <a16:creationId xmlns:a16="http://schemas.microsoft.com/office/drawing/2014/main" id="{8317EA79-F4A9-6926-B80E-147C009907F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857"/>
          <a:stretch/>
        </p:blipFill>
        <p:spPr>
          <a:xfrm>
            <a:off x="403441" y="4847678"/>
            <a:ext cx="867182" cy="830002"/>
          </a:xfrm>
          <a:prstGeom prst="rect">
            <a:avLst/>
          </a:prstGeom>
          <a:ln w="12700">
            <a:miter lim="400000"/>
          </a:ln>
        </p:spPr>
      </p:pic>
      <p:pic>
        <p:nvPicPr>
          <p:cNvPr id="40" name="Afbeelding" descr="Afbeelding">
            <a:extLst>
              <a:ext uri="{FF2B5EF4-FFF2-40B4-BE49-F238E27FC236}">
                <a16:creationId xmlns:a16="http://schemas.microsoft.com/office/drawing/2014/main" id="{345831AE-9D69-3912-B5C2-7C24DD23B9D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6061"/>
          <a:stretch/>
        </p:blipFill>
        <p:spPr>
          <a:xfrm>
            <a:off x="418979" y="3327673"/>
            <a:ext cx="836106" cy="830002"/>
          </a:xfrm>
          <a:prstGeom prst="rect">
            <a:avLst/>
          </a:prstGeom>
          <a:ln w="12700">
            <a:miter lim="400000"/>
          </a:ln>
        </p:spPr>
      </p:pic>
      <p:cxnSp>
        <p:nvCxnSpPr>
          <p:cNvPr id="51" name="Rechte verbindingslijn met pijl 50">
            <a:extLst>
              <a:ext uri="{FF2B5EF4-FFF2-40B4-BE49-F238E27FC236}">
                <a16:creationId xmlns:a16="http://schemas.microsoft.com/office/drawing/2014/main" id="{0547479A-3DF3-F7D4-79AE-4567590DA729}"/>
              </a:ext>
            </a:extLst>
          </p:cNvPr>
          <p:cNvCxnSpPr/>
          <p:nvPr userDrawn="1"/>
        </p:nvCxnSpPr>
        <p:spPr>
          <a:xfrm>
            <a:off x="128074" y="5985873"/>
            <a:ext cx="11462956" cy="0"/>
          </a:xfrm>
          <a:prstGeom prst="straightConnector1">
            <a:avLst/>
          </a:prstGeom>
          <a:ln w="57150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hthoek 51">
            <a:extLst>
              <a:ext uri="{FF2B5EF4-FFF2-40B4-BE49-F238E27FC236}">
                <a16:creationId xmlns:a16="http://schemas.microsoft.com/office/drawing/2014/main" id="{DF653851-526B-CCE5-1494-6AB5385FD17B}"/>
              </a:ext>
            </a:extLst>
          </p:cNvPr>
          <p:cNvSpPr/>
          <p:nvPr userDrawn="1"/>
        </p:nvSpPr>
        <p:spPr>
          <a:xfrm>
            <a:off x="4904380" y="1648771"/>
            <a:ext cx="1260801" cy="1223154"/>
          </a:xfrm>
          <a:prstGeom prst="rect">
            <a:avLst/>
          </a:prstGeom>
          <a:solidFill>
            <a:srgbClr val="EDEDE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3" name="Persoonlijk afscheid door portiers">
            <a:extLst>
              <a:ext uri="{FF2B5EF4-FFF2-40B4-BE49-F238E27FC236}">
                <a16:creationId xmlns:a16="http://schemas.microsoft.com/office/drawing/2014/main" id="{D7E4CBA4-1E08-E258-318B-8C3E603E2F33}"/>
              </a:ext>
            </a:extLst>
          </p:cNvPr>
          <p:cNvSpPr txBox="1"/>
          <p:nvPr userDrawn="1"/>
        </p:nvSpPr>
        <p:spPr>
          <a:xfrm>
            <a:off x="11054253" y="5684681"/>
            <a:ext cx="441493" cy="2359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>
            <a:spAutoFit/>
          </a:bodyPr>
          <a:lstStyle>
            <a:lvl1pPr defTabSz="1651000">
              <a:defRPr sz="2500" b="0" i="1">
                <a:solidFill>
                  <a:srgbClr val="FFFFFF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lvl1pPr>
          </a:lstStyle>
          <a:p>
            <a:r>
              <a:rPr lang="nl-NL" sz="1200" dirty="0"/>
              <a:t>Tijd</a:t>
            </a:r>
            <a:endParaRPr sz="1200" dirty="0"/>
          </a:p>
        </p:txBody>
      </p:sp>
      <p:sp>
        <p:nvSpPr>
          <p:cNvPr id="54" name="Rechthoek 53">
            <a:extLst>
              <a:ext uri="{FF2B5EF4-FFF2-40B4-BE49-F238E27FC236}">
                <a16:creationId xmlns:a16="http://schemas.microsoft.com/office/drawing/2014/main" id="{A65D5A70-F485-EEDB-AF0C-F779C4B51734}"/>
              </a:ext>
            </a:extLst>
          </p:cNvPr>
          <p:cNvSpPr/>
          <p:nvPr userDrawn="1"/>
        </p:nvSpPr>
        <p:spPr>
          <a:xfrm>
            <a:off x="9483006" y="1399365"/>
            <a:ext cx="1260801" cy="1223154"/>
          </a:xfrm>
          <a:prstGeom prst="rect">
            <a:avLst/>
          </a:prstGeom>
          <a:solidFill>
            <a:srgbClr val="EDEDE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5" name="Rechthoek 54">
            <a:extLst>
              <a:ext uri="{FF2B5EF4-FFF2-40B4-BE49-F238E27FC236}">
                <a16:creationId xmlns:a16="http://schemas.microsoft.com/office/drawing/2014/main" id="{D7EFE057-0958-0DFF-A745-E4AA3E13F4B0}"/>
              </a:ext>
            </a:extLst>
          </p:cNvPr>
          <p:cNvSpPr/>
          <p:nvPr userDrawn="1"/>
        </p:nvSpPr>
        <p:spPr>
          <a:xfrm>
            <a:off x="1718160" y="1648771"/>
            <a:ext cx="1318606" cy="1168230"/>
          </a:xfrm>
          <a:prstGeom prst="rect">
            <a:avLst/>
          </a:prstGeom>
          <a:solidFill>
            <a:srgbClr val="EDEDE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56" name="Rechthoek 55">
            <a:extLst>
              <a:ext uri="{FF2B5EF4-FFF2-40B4-BE49-F238E27FC236}">
                <a16:creationId xmlns:a16="http://schemas.microsoft.com/office/drawing/2014/main" id="{F5E816E2-6DBF-EB2F-944E-70A6BC768A72}"/>
              </a:ext>
            </a:extLst>
          </p:cNvPr>
          <p:cNvSpPr/>
          <p:nvPr userDrawn="1"/>
        </p:nvSpPr>
        <p:spPr>
          <a:xfrm>
            <a:off x="10743540" y="3295609"/>
            <a:ext cx="1260801" cy="1223154"/>
          </a:xfrm>
          <a:prstGeom prst="rect">
            <a:avLst/>
          </a:prstGeom>
          <a:solidFill>
            <a:srgbClr val="EDEDE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7" name="Rechthoek 56">
            <a:extLst>
              <a:ext uri="{FF2B5EF4-FFF2-40B4-BE49-F238E27FC236}">
                <a16:creationId xmlns:a16="http://schemas.microsoft.com/office/drawing/2014/main" id="{5F2C5C73-373B-840C-B843-AFDE4FAC2C40}"/>
              </a:ext>
            </a:extLst>
          </p:cNvPr>
          <p:cNvSpPr/>
          <p:nvPr userDrawn="1"/>
        </p:nvSpPr>
        <p:spPr>
          <a:xfrm>
            <a:off x="6206560" y="4770994"/>
            <a:ext cx="1260801" cy="1136225"/>
          </a:xfrm>
          <a:prstGeom prst="rect">
            <a:avLst/>
          </a:prstGeom>
          <a:solidFill>
            <a:srgbClr val="EDEDE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8" name="Rechthoek 57">
            <a:extLst>
              <a:ext uri="{FF2B5EF4-FFF2-40B4-BE49-F238E27FC236}">
                <a16:creationId xmlns:a16="http://schemas.microsoft.com/office/drawing/2014/main" id="{4831E8D8-7063-F696-68B5-2CE171FD0DFF}"/>
              </a:ext>
            </a:extLst>
          </p:cNvPr>
          <p:cNvSpPr/>
          <p:nvPr userDrawn="1"/>
        </p:nvSpPr>
        <p:spPr>
          <a:xfrm>
            <a:off x="7772884" y="2639246"/>
            <a:ext cx="1313486" cy="1211794"/>
          </a:xfrm>
          <a:prstGeom prst="rect">
            <a:avLst/>
          </a:prstGeom>
          <a:solidFill>
            <a:srgbClr val="EDEDE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9" name="Rechthoek 58">
            <a:extLst>
              <a:ext uri="{FF2B5EF4-FFF2-40B4-BE49-F238E27FC236}">
                <a16:creationId xmlns:a16="http://schemas.microsoft.com/office/drawing/2014/main" id="{0FC246B0-6F31-4337-34EC-BC6F449ECD16}"/>
              </a:ext>
            </a:extLst>
          </p:cNvPr>
          <p:cNvSpPr/>
          <p:nvPr userDrawn="1"/>
        </p:nvSpPr>
        <p:spPr>
          <a:xfrm>
            <a:off x="7497456" y="3964462"/>
            <a:ext cx="994771" cy="942431"/>
          </a:xfrm>
          <a:prstGeom prst="rect">
            <a:avLst/>
          </a:prstGeom>
          <a:solidFill>
            <a:srgbClr val="EDEDE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0" name="Rechthoek 59">
            <a:extLst>
              <a:ext uri="{FF2B5EF4-FFF2-40B4-BE49-F238E27FC236}">
                <a16:creationId xmlns:a16="http://schemas.microsoft.com/office/drawing/2014/main" id="{76C6CBD9-A3C5-4178-215A-B87AA7E79095}"/>
              </a:ext>
            </a:extLst>
          </p:cNvPr>
          <p:cNvSpPr/>
          <p:nvPr userDrawn="1"/>
        </p:nvSpPr>
        <p:spPr>
          <a:xfrm>
            <a:off x="9318011" y="4049178"/>
            <a:ext cx="994771" cy="942431"/>
          </a:xfrm>
          <a:prstGeom prst="rect">
            <a:avLst/>
          </a:prstGeom>
          <a:solidFill>
            <a:srgbClr val="EDEDED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2" name="Tijdelijke aanduiding voor tekst 61">
            <a:extLst>
              <a:ext uri="{FF2B5EF4-FFF2-40B4-BE49-F238E27FC236}">
                <a16:creationId xmlns:a16="http://schemas.microsoft.com/office/drawing/2014/main" id="{94D75485-B6BE-AABC-5074-A1984053666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40659" y="264089"/>
            <a:ext cx="8915400" cy="796925"/>
          </a:xfrm>
        </p:spPr>
        <p:txBody>
          <a:bodyPr>
            <a:normAutofit/>
          </a:bodyPr>
          <a:lstStyle>
            <a:lvl1pPr marL="0" indent="0">
              <a:buNone/>
              <a:defRPr sz="4000" b="1" u="none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Medewerkersreis</a:t>
            </a:r>
          </a:p>
        </p:txBody>
      </p:sp>
      <p:sp>
        <p:nvSpPr>
          <p:cNvPr id="64" name="Tijdelijke aanduiding voor tekst 63">
            <a:extLst>
              <a:ext uri="{FF2B5EF4-FFF2-40B4-BE49-F238E27FC236}">
                <a16:creationId xmlns:a16="http://schemas.microsoft.com/office/drawing/2014/main" id="{E5F98772-EC96-568A-2915-6640187E641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18329" y="1648754"/>
            <a:ext cx="1319212" cy="11684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………….</a:t>
            </a:r>
          </a:p>
        </p:txBody>
      </p:sp>
      <p:sp>
        <p:nvSpPr>
          <p:cNvPr id="65" name="Tijdelijke aanduiding voor tekst 63">
            <a:extLst>
              <a:ext uri="{FF2B5EF4-FFF2-40B4-BE49-F238E27FC236}">
                <a16:creationId xmlns:a16="http://schemas.microsoft.com/office/drawing/2014/main" id="{107E49C9-1E93-34F8-23EE-507EA78E23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898155" y="1657383"/>
            <a:ext cx="1260801" cy="12145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………….</a:t>
            </a:r>
          </a:p>
        </p:txBody>
      </p:sp>
      <p:sp>
        <p:nvSpPr>
          <p:cNvPr id="66" name="Tijdelijke aanduiding voor tekst 63">
            <a:extLst>
              <a:ext uri="{FF2B5EF4-FFF2-40B4-BE49-F238E27FC236}">
                <a16:creationId xmlns:a16="http://schemas.microsoft.com/office/drawing/2014/main" id="{05AE5269-889B-13FB-5921-8DA6EE514FE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492276" y="1407977"/>
            <a:ext cx="1260801" cy="12145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………….</a:t>
            </a:r>
          </a:p>
        </p:txBody>
      </p:sp>
      <p:sp>
        <p:nvSpPr>
          <p:cNvPr id="67" name="Tijdelijke aanduiding voor tekst 63">
            <a:extLst>
              <a:ext uri="{FF2B5EF4-FFF2-40B4-BE49-F238E27FC236}">
                <a16:creationId xmlns:a16="http://schemas.microsoft.com/office/drawing/2014/main" id="{05D86455-8F1A-2B20-0CB0-E9EF4F6CBA7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20098" y="4488690"/>
            <a:ext cx="1260801" cy="11682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………….</a:t>
            </a:r>
          </a:p>
        </p:txBody>
      </p:sp>
      <p:sp>
        <p:nvSpPr>
          <p:cNvPr id="68" name="Tijdelijke aanduiding voor tekst 63">
            <a:extLst>
              <a:ext uri="{FF2B5EF4-FFF2-40B4-BE49-F238E27FC236}">
                <a16:creationId xmlns:a16="http://schemas.microsoft.com/office/drawing/2014/main" id="{5469A990-CBAA-6786-9569-CE633C5574D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033253" y="4160707"/>
            <a:ext cx="1243084" cy="11682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………….</a:t>
            </a:r>
          </a:p>
        </p:txBody>
      </p:sp>
      <p:sp>
        <p:nvSpPr>
          <p:cNvPr id="69" name="Tijdelijke aanduiding voor tekst 63">
            <a:extLst>
              <a:ext uri="{FF2B5EF4-FFF2-40B4-BE49-F238E27FC236}">
                <a16:creationId xmlns:a16="http://schemas.microsoft.com/office/drawing/2014/main" id="{39599701-068F-0519-1979-F953085F3B4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10043" y="4770994"/>
            <a:ext cx="1243084" cy="113622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………….</a:t>
            </a:r>
          </a:p>
        </p:txBody>
      </p:sp>
      <p:sp>
        <p:nvSpPr>
          <p:cNvPr id="70" name="Tijdelijke aanduiding voor tekst 63">
            <a:extLst>
              <a:ext uri="{FF2B5EF4-FFF2-40B4-BE49-F238E27FC236}">
                <a16:creationId xmlns:a16="http://schemas.microsoft.com/office/drawing/2014/main" id="{0EB75A06-E3F8-FF37-BEE9-7052322C2A0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01110" y="2661028"/>
            <a:ext cx="1285259" cy="116823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………….</a:t>
            </a:r>
          </a:p>
        </p:txBody>
      </p:sp>
      <p:sp>
        <p:nvSpPr>
          <p:cNvPr id="71" name="Tijdelijke aanduiding voor tekst 63">
            <a:extLst>
              <a:ext uri="{FF2B5EF4-FFF2-40B4-BE49-F238E27FC236}">
                <a16:creationId xmlns:a16="http://schemas.microsoft.com/office/drawing/2014/main" id="{A947711E-91E2-7575-9D1B-AF2A5F249AD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753077" y="3311951"/>
            <a:ext cx="1260801" cy="1206812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………….</a:t>
            </a:r>
          </a:p>
        </p:txBody>
      </p:sp>
      <p:sp>
        <p:nvSpPr>
          <p:cNvPr id="72" name="Tijdelijke aanduiding voor tekst 63">
            <a:extLst>
              <a:ext uri="{FF2B5EF4-FFF2-40B4-BE49-F238E27FC236}">
                <a16:creationId xmlns:a16="http://schemas.microsoft.com/office/drawing/2014/main" id="{F110CB09-11BC-E2A1-9EBD-CC62617DAC2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51840" y="3389039"/>
            <a:ext cx="994772" cy="933216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………….</a:t>
            </a:r>
          </a:p>
        </p:txBody>
      </p:sp>
      <p:sp>
        <p:nvSpPr>
          <p:cNvPr id="73" name="Tijdelijke aanduiding voor tekst 63">
            <a:extLst>
              <a:ext uri="{FF2B5EF4-FFF2-40B4-BE49-F238E27FC236}">
                <a16:creationId xmlns:a16="http://schemas.microsoft.com/office/drawing/2014/main" id="{EA3F381A-B03E-CC5F-21C8-5730D87503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497455" y="3976372"/>
            <a:ext cx="994772" cy="930521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………….</a:t>
            </a:r>
          </a:p>
        </p:txBody>
      </p:sp>
      <p:sp>
        <p:nvSpPr>
          <p:cNvPr id="74" name="Tijdelijke aanduiding voor tekst 63">
            <a:extLst>
              <a:ext uri="{FF2B5EF4-FFF2-40B4-BE49-F238E27FC236}">
                <a16:creationId xmlns:a16="http://schemas.microsoft.com/office/drawing/2014/main" id="{70963D29-8079-7D98-3A09-308D0DB452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327547" y="4053502"/>
            <a:ext cx="994772" cy="930521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………….</a:t>
            </a:r>
          </a:p>
        </p:txBody>
      </p:sp>
      <p:sp>
        <p:nvSpPr>
          <p:cNvPr id="75" name="Tijdelijke aanduiding voor tekst 63">
            <a:extLst>
              <a:ext uri="{FF2B5EF4-FFF2-40B4-BE49-F238E27FC236}">
                <a16:creationId xmlns:a16="http://schemas.microsoft.com/office/drawing/2014/main" id="{BA6B2580-AE4A-CE65-62BA-46286CECB85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396951" y="3661572"/>
            <a:ext cx="994772" cy="930521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………….</a:t>
            </a:r>
          </a:p>
        </p:txBody>
      </p:sp>
      <p:sp>
        <p:nvSpPr>
          <p:cNvPr id="77" name="Tijdelijke aanduiding voor tekst 76">
            <a:extLst>
              <a:ext uri="{FF2B5EF4-FFF2-40B4-BE49-F238E27FC236}">
                <a16:creationId xmlns:a16="http://schemas.microsoft.com/office/drawing/2014/main" id="{4A988B65-DD86-B26D-AC19-522D553C71C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497186" y="6157699"/>
            <a:ext cx="1752039" cy="361950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………………………….</a:t>
            </a:r>
          </a:p>
        </p:txBody>
      </p:sp>
      <p:sp>
        <p:nvSpPr>
          <p:cNvPr id="78" name="Tijdelijke aanduiding voor tekst 76">
            <a:extLst>
              <a:ext uri="{FF2B5EF4-FFF2-40B4-BE49-F238E27FC236}">
                <a16:creationId xmlns:a16="http://schemas.microsoft.com/office/drawing/2014/main" id="{6C7A8901-F203-9AEE-82FF-DA006E3D3FB7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3249225" y="6157699"/>
            <a:ext cx="1533045" cy="361950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…………………….</a:t>
            </a:r>
          </a:p>
        </p:txBody>
      </p:sp>
      <p:sp>
        <p:nvSpPr>
          <p:cNvPr id="79" name="Tijdelijke aanduiding voor tekst 76">
            <a:extLst>
              <a:ext uri="{FF2B5EF4-FFF2-40B4-BE49-F238E27FC236}">
                <a16:creationId xmlns:a16="http://schemas.microsoft.com/office/drawing/2014/main" id="{28EC4412-8354-0332-D45F-1AEA5F70F44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793156" y="6148393"/>
            <a:ext cx="1533045" cy="361950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…………………….</a:t>
            </a:r>
          </a:p>
        </p:txBody>
      </p:sp>
      <p:sp>
        <p:nvSpPr>
          <p:cNvPr id="80" name="Tijdelijke aanduiding voor tekst 76">
            <a:extLst>
              <a:ext uri="{FF2B5EF4-FFF2-40B4-BE49-F238E27FC236}">
                <a16:creationId xmlns:a16="http://schemas.microsoft.com/office/drawing/2014/main" id="{CB6C1BE9-5FCA-9124-D5E2-AA5614D1808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337087" y="6133659"/>
            <a:ext cx="1646144" cy="361950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………………….…….</a:t>
            </a:r>
          </a:p>
        </p:txBody>
      </p:sp>
      <p:sp>
        <p:nvSpPr>
          <p:cNvPr id="81" name="Tijdelijke aanduiding voor tekst 76">
            <a:extLst>
              <a:ext uri="{FF2B5EF4-FFF2-40B4-BE49-F238E27FC236}">
                <a16:creationId xmlns:a16="http://schemas.microsoft.com/office/drawing/2014/main" id="{80D3DA78-7142-F63C-A525-2DC498107B8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976027" y="6133659"/>
            <a:ext cx="1646144" cy="361950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……………….……….</a:t>
            </a:r>
          </a:p>
        </p:txBody>
      </p:sp>
      <p:sp>
        <p:nvSpPr>
          <p:cNvPr id="82" name="Tijdelijke aanduiding voor tekst 76">
            <a:extLst>
              <a:ext uri="{FF2B5EF4-FFF2-40B4-BE49-F238E27FC236}">
                <a16:creationId xmlns:a16="http://schemas.microsoft.com/office/drawing/2014/main" id="{A6214CCC-97E6-9D27-53EA-D33F6C93C1A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648693" y="6121606"/>
            <a:ext cx="1341133" cy="361950"/>
          </a:xfrm>
        </p:spPr>
        <p:txBody>
          <a:bodyPr>
            <a:noAutofit/>
          </a:bodyPr>
          <a:lstStyle>
            <a:lvl1pPr marL="0" indent="0" algn="ctr">
              <a:buNone/>
              <a:defRPr sz="180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pPr lvl="0"/>
            <a:r>
              <a:rPr lang="nl-NL" dirty="0"/>
              <a:t>……….….…….</a:t>
            </a:r>
          </a:p>
        </p:txBody>
      </p:sp>
    </p:spTree>
    <p:extLst>
      <p:ext uri="{BB962C8B-B14F-4D97-AF65-F5344CB8AC3E}">
        <p14:creationId xmlns:p14="http://schemas.microsoft.com/office/powerpoint/2010/main" val="8237950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A74C9B-BF42-471A-942A-54D50DAC7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49F1A86-93A6-430B-AC16-E188F9AB2D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C6AC8D5-3D74-4C7D-93A7-040534430F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F55CC74C-D31F-4063-9AE5-5A62EC2DB9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DC0812E-9203-4835-9B15-C8E77F24EC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0D52682-534D-4252-BB9E-C44C10E69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428D3-C177-4B45-B869-F8BF0B33E114}" type="datetimeFigureOut">
              <a:rPr lang="nl-NL" smtClean="0"/>
              <a:t>6-1-2026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25387320-F5A0-4055-900C-8E5E5D740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F88CCC3-4AEA-4787-95FA-1B5FCFBE1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AEEC3-3A9C-4C02-A55A-0BF85EC32D7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4900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6DF5B24-5DF9-D477-457D-E048F9656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AB37962-633C-1561-7282-C47A51338E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F57F441-E4AE-8F7F-6E8A-E45968E7F3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65B6C14-C24F-8790-51B9-0426B79ABA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251A3-2D89-ED43-B9E1-B18277499EC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29665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6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6F4A67F-E867-1FE2-2D98-603A8F1C44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5456" y="472142"/>
            <a:ext cx="8915400" cy="796925"/>
          </a:xfrm>
        </p:spPr>
        <p:txBody>
          <a:bodyPr/>
          <a:lstStyle/>
          <a:p>
            <a:r>
              <a:rPr lang="nl-NL" dirty="0"/>
              <a:t>Gastreis 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D9FB9E9-A232-62C5-7885-C89C4C3DDA7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EDBF4EB-1748-C658-0E50-69BD98AEA68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FA78DC9E-6EFC-DBCB-621F-1290EA832E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BEBFFDB6-4740-AA1B-CADF-0AB6DAA4133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20109B6E-6D51-80A0-C644-FD5689EF8BD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E49B20B7-7296-5276-5F1A-A87B22559F3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tekst 9">
            <a:extLst>
              <a:ext uri="{FF2B5EF4-FFF2-40B4-BE49-F238E27FC236}">
                <a16:creationId xmlns:a16="http://schemas.microsoft.com/office/drawing/2014/main" id="{88D6B6F8-18D4-9734-8DE0-70C92E5467B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1" name="Tijdelijke aanduiding voor tekst 10">
            <a:extLst>
              <a:ext uri="{FF2B5EF4-FFF2-40B4-BE49-F238E27FC236}">
                <a16:creationId xmlns:a16="http://schemas.microsoft.com/office/drawing/2014/main" id="{7D5EC259-1B12-09A3-7199-146C90C4BA4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tekst 11">
            <a:extLst>
              <a:ext uri="{FF2B5EF4-FFF2-40B4-BE49-F238E27FC236}">
                <a16:creationId xmlns:a16="http://schemas.microsoft.com/office/drawing/2014/main" id="{7F7932C4-99ED-1243-92B8-27441460D31C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3" name="Tijdelijke aanduiding voor tekst 12">
            <a:extLst>
              <a:ext uri="{FF2B5EF4-FFF2-40B4-BE49-F238E27FC236}">
                <a16:creationId xmlns:a16="http://schemas.microsoft.com/office/drawing/2014/main" id="{7FA31945-1EDA-0CA8-5B2B-6BF6D0D52F1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Tijdelijke aanduiding voor tekst 13">
            <a:extLst>
              <a:ext uri="{FF2B5EF4-FFF2-40B4-BE49-F238E27FC236}">
                <a16:creationId xmlns:a16="http://schemas.microsoft.com/office/drawing/2014/main" id="{80DC2C49-D197-A7EB-5E2F-B4DADBA2229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tekst 14">
            <a:extLst>
              <a:ext uri="{FF2B5EF4-FFF2-40B4-BE49-F238E27FC236}">
                <a16:creationId xmlns:a16="http://schemas.microsoft.com/office/drawing/2014/main" id="{43EA3A72-DAE5-2136-E63C-7EBB996132E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Tijdelijke aanduiding voor tekst 15">
            <a:extLst>
              <a:ext uri="{FF2B5EF4-FFF2-40B4-BE49-F238E27FC236}">
                <a16:creationId xmlns:a16="http://schemas.microsoft.com/office/drawing/2014/main" id="{44728119-FD60-DE00-FD82-4D3CBE181CE5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nl-NL" dirty="0"/>
              <a:t>Website</a:t>
            </a:r>
          </a:p>
        </p:txBody>
      </p:sp>
      <p:sp>
        <p:nvSpPr>
          <p:cNvPr id="17" name="Tijdelijke aanduiding voor tekst 16">
            <a:extLst>
              <a:ext uri="{FF2B5EF4-FFF2-40B4-BE49-F238E27FC236}">
                <a16:creationId xmlns:a16="http://schemas.microsoft.com/office/drawing/2014/main" id="{00E8DA0F-2901-4076-585C-D069DCE365A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nl-NL" dirty="0"/>
              <a:t>Telefoon </a:t>
            </a:r>
          </a:p>
        </p:txBody>
      </p:sp>
      <p:sp>
        <p:nvSpPr>
          <p:cNvPr id="18" name="Tijdelijke aanduiding voor tekst 17">
            <a:extLst>
              <a:ext uri="{FF2B5EF4-FFF2-40B4-BE49-F238E27FC236}">
                <a16:creationId xmlns:a16="http://schemas.microsoft.com/office/drawing/2014/main" id="{0BF836EB-AF41-B5FE-D296-62E6543BD34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nl-NL" dirty="0"/>
              <a:t>Parkeren</a:t>
            </a:r>
          </a:p>
        </p:txBody>
      </p:sp>
      <p:sp>
        <p:nvSpPr>
          <p:cNvPr id="19" name="Tijdelijke aanduiding voor tekst 18">
            <a:extLst>
              <a:ext uri="{FF2B5EF4-FFF2-40B4-BE49-F238E27FC236}">
                <a16:creationId xmlns:a16="http://schemas.microsoft.com/office/drawing/2014/main" id="{B297F582-344F-ADE8-55AB-D38C2141843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nl-NL" dirty="0"/>
              <a:t>Ontvangst</a:t>
            </a:r>
          </a:p>
        </p:txBody>
      </p:sp>
      <p:sp>
        <p:nvSpPr>
          <p:cNvPr id="20" name="Tijdelijke aanduiding voor tekst 19">
            <a:extLst>
              <a:ext uri="{FF2B5EF4-FFF2-40B4-BE49-F238E27FC236}">
                <a16:creationId xmlns:a16="http://schemas.microsoft.com/office/drawing/2014/main" id="{6FD8446C-98A1-FA87-9B70-4EBDA03BA40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nl-NL" dirty="0"/>
              <a:t>Uitstraling </a:t>
            </a:r>
          </a:p>
        </p:txBody>
      </p:sp>
      <p:sp>
        <p:nvSpPr>
          <p:cNvPr id="21" name="Tijdelijke aanduiding voor tekst 20">
            <a:extLst>
              <a:ext uri="{FF2B5EF4-FFF2-40B4-BE49-F238E27FC236}">
                <a16:creationId xmlns:a16="http://schemas.microsoft.com/office/drawing/2014/main" id="{4E485BEB-64C1-37AA-825E-66028490A66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nl-NL" dirty="0"/>
              <a:t>Bestelling</a:t>
            </a:r>
          </a:p>
        </p:txBody>
      </p:sp>
      <p:sp>
        <p:nvSpPr>
          <p:cNvPr id="2" name="Medewerker…">
            <a:extLst>
              <a:ext uri="{FF2B5EF4-FFF2-40B4-BE49-F238E27FC236}">
                <a16:creationId xmlns:a16="http://schemas.microsoft.com/office/drawing/2014/main" id="{3C6C85CA-A1F1-2059-B1EE-4E756AAD7863}"/>
              </a:ext>
            </a:extLst>
          </p:cNvPr>
          <p:cNvSpPr txBox="1"/>
          <p:nvPr/>
        </p:nvSpPr>
        <p:spPr>
          <a:xfrm>
            <a:off x="254777" y="6079836"/>
            <a:ext cx="1098058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>
            <a:spAutoFit/>
          </a:bodyPr>
          <a:lstStyle/>
          <a:p>
            <a:pPr marL="0" marR="0" lvl="0" indent="0" algn="ctr" defTabSz="825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500" b="0">
                <a:solidFill>
                  <a:srgbClr val="FFFFFF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pPr>
            <a:r>
              <a:rPr kumimoji="0" sz="125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 SemiBold"/>
                <a:sym typeface="Montserrat SemiBold"/>
              </a:rPr>
              <a:t>Medewerker</a:t>
            </a:r>
            <a:endParaRPr kumimoji="0" sz="125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 SemiBold"/>
              <a:sym typeface="Montserrat SemiBold"/>
            </a:endParaRPr>
          </a:p>
          <a:p>
            <a:pPr marL="0" marR="0" lvl="0" indent="0" algn="ctr" defTabSz="8255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500" b="0">
                <a:solidFill>
                  <a:srgbClr val="FFFFFF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pPr>
            <a:r>
              <a:rPr kumimoji="0" sz="125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Montserrat SemiBold"/>
                <a:sym typeface="Montserrat SemiBold"/>
              </a:rPr>
              <a:t>contact</a:t>
            </a:r>
          </a:p>
        </p:txBody>
      </p:sp>
      <p:pic>
        <p:nvPicPr>
          <p:cNvPr id="27" name="Graphic 26">
            <a:extLst>
              <a:ext uri="{FF2B5EF4-FFF2-40B4-BE49-F238E27FC236}">
                <a16:creationId xmlns:a16="http://schemas.microsoft.com/office/drawing/2014/main" id="{60096C59-5F0E-E181-B5C5-2C23D42048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53077" y="-40721"/>
            <a:ext cx="1260800" cy="1682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64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387A51-5B70-B7A5-57CE-E31893F709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1E6F341-A621-80F1-F935-8410B084D45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35456" y="472142"/>
            <a:ext cx="8915400" cy="796925"/>
          </a:xfrm>
        </p:spPr>
        <p:txBody>
          <a:bodyPr/>
          <a:lstStyle/>
          <a:p>
            <a:r>
              <a:rPr lang="nl-NL" dirty="0"/>
              <a:t>Gastreis 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E9FBBE2-0AB7-9573-FBB4-8F6FDC6248E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9F145F21-12F2-6CC7-595D-EDF2FC8EB58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D653B017-43BA-82B1-207A-9AE4B653BBF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280FDD4F-5BA8-D226-7F82-D2CB2A756B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115043EB-1016-DE2F-338D-970D7AD3277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D0BBB03E-DCE3-DB0E-8490-D4CACEC3961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0" name="Tijdelijke aanduiding voor tekst 9">
            <a:extLst>
              <a:ext uri="{FF2B5EF4-FFF2-40B4-BE49-F238E27FC236}">
                <a16:creationId xmlns:a16="http://schemas.microsoft.com/office/drawing/2014/main" id="{7FDB6F64-3C6C-5CEF-44B1-2D7EDC521E3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1" name="Tijdelijke aanduiding voor tekst 10">
            <a:extLst>
              <a:ext uri="{FF2B5EF4-FFF2-40B4-BE49-F238E27FC236}">
                <a16:creationId xmlns:a16="http://schemas.microsoft.com/office/drawing/2014/main" id="{77B2646D-7E30-FA7E-8E53-7126429081F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2" name="Tijdelijke aanduiding voor tekst 11">
            <a:extLst>
              <a:ext uri="{FF2B5EF4-FFF2-40B4-BE49-F238E27FC236}">
                <a16:creationId xmlns:a16="http://schemas.microsoft.com/office/drawing/2014/main" id="{DF6BFD4E-5E7E-7D73-9308-D020E2E5F53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3" name="Tijdelijke aanduiding voor tekst 12">
            <a:extLst>
              <a:ext uri="{FF2B5EF4-FFF2-40B4-BE49-F238E27FC236}">
                <a16:creationId xmlns:a16="http://schemas.microsoft.com/office/drawing/2014/main" id="{E12B9367-6F18-D895-13E1-5D1617B57F6D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4" name="Tijdelijke aanduiding voor tekst 13">
            <a:extLst>
              <a:ext uri="{FF2B5EF4-FFF2-40B4-BE49-F238E27FC236}">
                <a16:creationId xmlns:a16="http://schemas.microsoft.com/office/drawing/2014/main" id="{BCCD6B91-577C-7B74-DFE5-F2C68CB30C82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5" name="Tijdelijke aanduiding voor tekst 14">
            <a:extLst>
              <a:ext uri="{FF2B5EF4-FFF2-40B4-BE49-F238E27FC236}">
                <a16:creationId xmlns:a16="http://schemas.microsoft.com/office/drawing/2014/main" id="{0008F313-44C0-2463-38F0-FFEF114DB3E3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16" name="Tijdelijke aanduiding voor tekst 15">
            <a:extLst>
              <a:ext uri="{FF2B5EF4-FFF2-40B4-BE49-F238E27FC236}">
                <a16:creationId xmlns:a16="http://schemas.microsoft.com/office/drawing/2014/main" id="{3E95FBB4-30AB-05E9-66E5-C5764129D23C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r>
              <a:rPr lang="nl-NL" dirty="0"/>
              <a:t>Product</a:t>
            </a:r>
          </a:p>
        </p:txBody>
      </p:sp>
      <p:sp>
        <p:nvSpPr>
          <p:cNvPr id="17" name="Tijdelijke aanduiding voor tekst 16">
            <a:extLst>
              <a:ext uri="{FF2B5EF4-FFF2-40B4-BE49-F238E27FC236}">
                <a16:creationId xmlns:a16="http://schemas.microsoft.com/office/drawing/2014/main" id="{0EFC1F15-37CB-4D12-A5E0-9F18F9B4899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nl-NL" dirty="0"/>
              <a:t>Smaak </a:t>
            </a:r>
          </a:p>
        </p:txBody>
      </p:sp>
      <p:sp>
        <p:nvSpPr>
          <p:cNvPr id="18" name="Tijdelijke aanduiding voor tekst 17">
            <a:extLst>
              <a:ext uri="{FF2B5EF4-FFF2-40B4-BE49-F238E27FC236}">
                <a16:creationId xmlns:a16="http://schemas.microsoft.com/office/drawing/2014/main" id="{2620FA9C-017C-33E6-1BB7-33417008B85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nl-NL" dirty="0"/>
              <a:t>Bij verkoop</a:t>
            </a:r>
          </a:p>
        </p:txBody>
      </p:sp>
      <p:sp>
        <p:nvSpPr>
          <p:cNvPr id="19" name="Tijdelijke aanduiding voor tekst 18">
            <a:extLst>
              <a:ext uri="{FF2B5EF4-FFF2-40B4-BE49-F238E27FC236}">
                <a16:creationId xmlns:a16="http://schemas.microsoft.com/office/drawing/2014/main" id="{A31F49B9-AA98-C606-4399-EA0AEC40212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nl-NL" dirty="0"/>
              <a:t>Rekening</a:t>
            </a:r>
          </a:p>
        </p:txBody>
      </p:sp>
      <p:sp>
        <p:nvSpPr>
          <p:cNvPr id="20" name="Tijdelijke aanduiding voor tekst 19">
            <a:extLst>
              <a:ext uri="{FF2B5EF4-FFF2-40B4-BE49-F238E27FC236}">
                <a16:creationId xmlns:a16="http://schemas.microsoft.com/office/drawing/2014/main" id="{9C81542C-7F17-C446-C47F-108351DAD40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nl-NL" dirty="0"/>
              <a:t>Afscheid</a:t>
            </a:r>
          </a:p>
        </p:txBody>
      </p:sp>
      <p:sp>
        <p:nvSpPr>
          <p:cNvPr id="21" name="Tijdelijke aanduiding voor tekst 20">
            <a:extLst>
              <a:ext uri="{FF2B5EF4-FFF2-40B4-BE49-F238E27FC236}">
                <a16:creationId xmlns:a16="http://schemas.microsoft.com/office/drawing/2014/main" id="{54DD2998-7161-AE9F-E9F7-115E21E49FF9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9648693" y="6121606"/>
            <a:ext cx="1646144" cy="361950"/>
          </a:xfrm>
        </p:spPr>
        <p:txBody>
          <a:bodyPr/>
          <a:lstStyle/>
          <a:p>
            <a:r>
              <a:rPr lang="nl-NL" dirty="0"/>
              <a:t>Waardering</a:t>
            </a:r>
          </a:p>
        </p:txBody>
      </p:sp>
      <p:sp>
        <p:nvSpPr>
          <p:cNvPr id="2" name="Medewerker…">
            <a:extLst>
              <a:ext uri="{FF2B5EF4-FFF2-40B4-BE49-F238E27FC236}">
                <a16:creationId xmlns:a16="http://schemas.microsoft.com/office/drawing/2014/main" id="{A1CE10CA-14B3-8AC3-5118-075F4CE92D4C}"/>
              </a:ext>
            </a:extLst>
          </p:cNvPr>
          <p:cNvSpPr txBox="1"/>
          <p:nvPr/>
        </p:nvSpPr>
        <p:spPr>
          <a:xfrm>
            <a:off x="254777" y="6079836"/>
            <a:ext cx="1098058" cy="4360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25400" tIns="25400" rIns="25400" bIns="25400">
            <a:spAutoFit/>
          </a:bodyPr>
          <a:lstStyle/>
          <a:p>
            <a:pPr algn="ctr" defTabSz="825500">
              <a:defRPr sz="2500" b="0">
                <a:solidFill>
                  <a:srgbClr val="FFFFFF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pPr>
            <a:r>
              <a:rPr sz="1250" dirty="0" err="1"/>
              <a:t>Medewerker</a:t>
            </a:r>
            <a:endParaRPr sz="1250" dirty="0"/>
          </a:p>
          <a:p>
            <a:pPr algn="ctr" defTabSz="825500">
              <a:defRPr sz="2500" b="0">
                <a:solidFill>
                  <a:srgbClr val="FFFFFF"/>
                </a:solidFill>
                <a:latin typeface="Montserrat SemiBold"/>
                <a:ea typeface="Montserrat SemiBold"/>
                <a:cs typeface="Montserrat SemiBold"/>
                <a:sym typeface="Montserrat SemiBold"/>
              </a:defRPr>
            </a:pPr>
            <a:r>
              <a:rPr sz="1250" dirty="0"/>
              <a:t>contact</a:t>
            </a:r>
          </a:p>
        </p:txBody>
      </p:sp>
      <p:pic>
        <p:nvPicPr>
          <p:cNvPr id="22" name="Graphic 21">
            <a:extLst>
              <a:ext uri="{FF2B5EF4-FFF2-40B4-BE49-F238E27FC236}">
                <a16:creationId xmlns:a16="http://schemas.microsoft.com/office/drawing/2014/main" id="{E4C7E69E-BB49-112E-D986-988EB1197E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753077" y="-40721"/>
            <a:ext cx="1260800" cy="1682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893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Aangepast ontwerp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52e9492-e21a-417f-b82d-4005cf0cf31b" xsi:nil="true"/>
    <lcf76f155ced4ddcb4097134ff3c332f xmlns="5c52fd59-676a-4f96-ab0e-b9d1d35d413b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89600AF4C5BA459DC88206960A3A41" ma:contentTypeVersion="16" ma:contentTypeDescription="Een nieuw document maken." ma:contentTypeScope="" ma:versionID="877d76dc8ca1840046f391562b9dff25">
  <xsd:schema xmlns:xsd="http://www.w3.org/2001/XMLSchema" xmlns:xs="http://www.w3.org/2001/XMLSchema" xmlns:p="http://schemas.microsoft.com/office/2006/metadata/properties" xmlns:ns2="5c52fd59-676a-4f96-ab0e-b9d1d35d413b" xmlns:ns3="552e9492-e21a-417f-b82d-4005cf0cf31b" targetNamespace="http://schemas.microsoft.com/office/2006/metadata/properties" ma:root="true" ma:fieldsID="f83565be62ebd4dec7457a392bfe3749" ns2:_="" ns3:_="">
    <xsd:import namespace="5c52fd59-676a-4f96-ab0e-b9d1d35d413b"/>
    <xsd:import namespace="552e9492-e21a-417f-b82d-4005cf0cf3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52fd59-676a-4f96-ab0e-b9d1d35d413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2" nillable="true" ma:taxonomy="true" ma:internalName="lcf76f155ced4ddcb4097134ff3c332f" ma:taxonomyFieldName="MediaServiceImageTags" ma:displayName="Afbeeldingtags" ma:readOnly="false" ma:fieldId="{5cf76f15-5ced-4ddc-b409-7134ff3c332f}" ma:taxonomyMulti="true" ma:sspId="4cf51b7b-9724-4bb3-bd64-bad03722c38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2e9492-e21a-417f-b82d-4005cf0cf31b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8af52f76-fb0e-43d8-8d8b-92bf76a3f96b}" ma:internalName="TaxCatchAll" ma:showField="CatchAllData" ma:web="552e9492-e21a-417f-b82d-4005cf0cf3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97F34B4-86A7-4D91-A8AD-31EA721D4361}">
  <ds:schemaRefs>
    <ds:schemaRef ds:uri="5c52fd59-676a-4f96-ab0e-b9d1d35d413b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552e9492-e21a-417f-b82d-4005cf0cf31b"/>
  </ds:schemaRefs>
</ds:datastoreItem>
</file>

<file path=customXml/itemProps2.xml><?xml version="1.0" encoding="utf-8"?>
<ds:datastoreItem xmlns:ds="http://schemas.openxmlformats.org/officeDocument/2006/customXml" ds:itemID="{4796F266-9DA0-4538-9B10-7E2353B34AB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c52fd59-676a-4f96-ab0e-b9d1d35d413b"/>
    <ds:schemaRef ds:uri="552e9492-e21a-417f-b82d-4005cf0cf3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811E9A9-01BD-45BD-9862-A17B1AF8DF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19</Words>
  <Application>Microsoft Office PowerPoint</Application>
  <PresentationFormat>Breedbeeld</PresentationFormat>
  <Paragraphs>18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Montserrat</vt:lpstr>
      <vt:lpstr>Montserrat Black</vt:lpstr>
      <vt:lpstr>Montserrat SemiBold</vt:lpstr>
      <vt:lpstr>Aangepast ontwerp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Frans Goenee</dc:creator>
  <cp:lastModifiedBy>Janneke Sprangers | Brabant Partners</cp:lastModifiedBy>
  <cp:revision>2</cp:revision>
  <dcterms:created xsi:type="dcterms:W3CDTF">2025-12-23T10:31:30Z</dcterms:created>
  <dcterms:modified xsi:type="dcterms:W3CDTF">2026-01-06T09:29:36Z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0x0101000789600AF4C5BA459DC88206960A3A41</vt:lpwstr>
  </property>
</Properties>
</file>